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5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9567A"/>
    <a:srgbClr val="8B4581"/>
    <a:srgbClr val="6666FF"/>
    <a:srgbClr val="76B500"/>
    <a:srgbClr val="311F59"/>
    <a:srgbClr val="3B10F0"/>
    <a:srgbClr val="2E737A"/>
    <a:srgbClr val="3B939B"/>
    <a:srgbClr val="3399FF"/>
    <a:srgbClr val="99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763" autoAdjust="0"/>
    <p:restoredTop sz="94670" autoAdjust="0"/>
  </p:normalViewPr>
  <p:slideViewPr>
    <p:cSldViewPr>
      <p:cViewPr varScale="1">
        <p:scale>
          <a:sx n="78" d="100"/>
          <a:sy n="78" d="100"/>
        </p:scale>
        <p:origin x="-122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8763" cy="6851650"/>
            <a:chOff x="1" y="0"/>
            <a:chExt cx="5763" cy="4316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>
                <a:gd name="T0" fmla="*/ 717 w 717"/>
                <a:gd name="T1" fmla="*/ 72 h 1690"/>
                <a:gd name="T2" fmla="*/ 717 w 717"/>
                <a:gd name="T3" fmla="*/ 0 h 1690"/>
                <a:gd name="T4" fmla="*/ 699 w 717"/>
                <a:gd name="T5" fmla="*/ 101 h 1690"/>
                <a:gd name="T6" fmla="*/ 675 w 717"/>
                <a:gd name="T7" fmla="*/ 209 h 1690"/>
                <a:gd name="T8" fmla="*/ 627 w 717"/>
                <a:gd name="T9" fmla="*/ 389 h 1690"/>
                <a:gd name="T10" fmla="*/ 574 w 717"/>
                <a:gd name="T11" fmla="*/ 569 h 1690"/>
                <a:gd name="T12" fmla="*/ 502 w 717"/>
                <a:gd name="T13" fmla="*/ 749 h 1690"/>
                <a:gd name="T14" fmla="*/ 424 w 717"/>
                <a:gd name="T15" fmla="*/ 935 h 1690"/>
                <a:gd name="T16" fmla="*/ 334 w 717"/>
                <a:gd name="T17" fmla="*/ 1121 h 1690"/>
                <a:gd name="T18" fmla="*/ 233 w 717"/>
                <a:gd name="T19" fmla="*/ 1312 h 1690"/>
                <a:gd name="T20" fmla="*/ 125 w 717"/>
                <a:gd name="T21" fmla="*/ 1498 h 1690"/>
                <a:gd name="T22" fmla="*/ 0 w 717"/>
                <a:gd name="T23" fmla="*/ 1690 h 1690"/>
                <a:gd name="T24" fmla="*/ 11 w 717"/>
                <a:gd name="T25" fmla="*/ 1690 h 1690"/>
                <a:gd name="T26" fmla="*/ 137 w 717"/>
                <a:gd name="T27" fmla="*/ 1498 h 1690"/>
                <a:gd name="T28" fmla="*/ 245 w 717"/>
                <a:gd name="T29" fmla="*/ 1312 h 1690"/>
                <a:gd name="T30" fmla="*/ 346 w 717"/>
                <a:gd name="T31" fmla="*/ 1121 h 1690"/>
                <a:gd name="T32" fmla="*/ 436 w 717"/>
                <a:gd name="T33" fmla="*/ 935 h 1690"/>
                <a:gd name="T34" fmla="*/ 514 w 717"/>
                <a:gd name="T35" fmla="*/ 749 h 1690"/>
                <a:gd name="T36" fmla="*/ 585 w 717"/>
                <a:gd name="T37" fmla="*/ 569 h 1690"/>
                <a:gd name="T38" fmla="*/ 639 w 717"/>
                <a:gd name="T39" fmla="*/ 389 h 1690"/>
                <a:gd name="T40" fmla="*/ 687 w 717"/>
                <a:gd name="T41" fmla="*/ 209 h 1690"/>
                <a:gd name="T42" fmla="*/ 705 w 717"/>
                <a:gd name="T43" fmla="*/ 143 h 1690"/>
                <a:gd name="T44" fmla="*/ 717 w 717"/>
                <a:gd name="T45" fmla="*/ 72 h 1690"/>
                <a:gd name="T46" fmla="*/ 717 w 717"/>
                <a:gd name="T47" fmla="*/ 72 h 16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>
                <a:gd name="T0" fmla="*/ 377 w 377"/>
                <a:gd name="T1" fmla="*/ 0 h 522"/>
                <a:gd name="T2" fmla="*/ 293 w 377"/>
                <a:gd name="T3" fmla="*/ 132 h 522"/>
                <a:gd name="T4" fmla="*/ 204 w 377"/>
                <a:gd name="T5" fmla="*/ 264 h 522"/>
                <a:gd name="T6" fmla="*/ 102 w 377"/>
                <a:gd name="T7" fmla="*/ 396 h 522"/>
                <a:gd name="T8" fmla="*/ 0 w 377"/>
                <a:gd name="T9" fmla="*/ 522 h 522"/>
                <a:gd name="T10" fmla="*/ 12 w 377"/>
                <a:gd name="T11" fmla="*/ 522 h 522"/>
                <a:gd name="T12" fmla="*/ 114 w 377"/>
                <a:gd name="T13" fmla="*/ 402 h 522"/>
                <a:gd name="T14" fmla="*/ 204 w 377"/>
                <a:gd name="T15" fmla="*/ 282 h 522"/>
                <a:gd name="T16" fmla="*/ 377 w 377"/>
                <a:gd name="T17" fmla="*/ 24 h 522"/>
                <a:gd name="T18" fmla="*/ 377 w 377"/>
                <a:gd name="T19" fmla="*/ 0 h 522"/>
                <a:gd name="T20" fmla="*/ 377 w 377"/>
                <a:gd name="T21" fmla="*/ 0 h 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>
                <a:gd name="T0" fmla="*/ 0 w 84"/>
                <a:gd name="T1" fmla="*/ 102 h 102"/>
                <a:gd name="T2" fmla="*/ 18 w 84"/>
                <a:gd name="T3" fmla="*/ 102 h 102"/>
                <a:gd name="T4" fmla="*/ 48 w 84"/>
                <a:gd name="T5" fmla="*/ 60 h 102"/>
                <a:gd name="T6" fmla="*/ 84 w 84"/>
                <a:gd name="T7" fmla="*/ 24 h 102"/>
                <a:gd name="T8" fmla="*/ 84 w 84"/>
                <a:gd name="T9" fmla="*/ 0 h 102"/>
                <a:gd name="T10" fmla="*/ 42 w 84"/>
                <a:gd name="T11" fmla="*/ 54 h 102"/>
                <a:gd name="T12" fmla="*/ 0 w 84"/>
                <a:gd name="T13" fmla="*/ 102 h 102"/>
                <a:gd name="T14" fmla="*/ 0 w 84"/>
                <a:gd name="T15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8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28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>
                  <a:gd name="T0" fmla="*/ 0 w 72"/>
                  <a:gd name="T1" fmla="*/ 0 h 4316"/>
                  <a:gd name="T2" fmla="*/ 60 w 72"/>
                  <a:gd name="T3" fmla="*/ 4316 h 4316"/>
                  <a:gd name="T4" fmla="*/ 72 w 72"/>
                  <a:gd name="T5" fmla="*/ 4316 h 4316"/>
                  <a:gd name="T6" fmla="*/ 12 w 72"/>
                  <a:gd name="T7" fmla="*/ 0 h 4316"/>
                  <a:gd name="T8" fmla="*/ 0 w 72"/>
                  <a:gd name="T9" fmla="*/ 0 h 4316"/>
                  <a:gd name="T10" fmla="*/ 0 w 72"/>
                  <a:gd name="T1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9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>
                  <a:gd name="T0" fmla="*/ 24 w 174"/>
                  <a:gd name="T1" fmla="*/ 0 h 4316"/>
                  <a:gd name="T2" fmla="*/ 12 w 174"/>
                  <a:gd name="T3" fmla="*/ 0 h 4316"/>
                  <a:gd name="T4" fmla="*/ 42 w 174"/>
                  <a:gd name="T5" fmla="*/ 216 h 4316"/>
                  <a:gd name="T6" fmla="*/ 72 w 174"/>
                  <a:gd name="T7" fmla="*/ 444 h 4316"/>
                  <a:gd name="T8" fmla="*/ 96 w 174"/>
                  <a:gd name="T9" fmla="*/ 689 h 4316"/>
                  <a:gd name="T10" fmla="*/ 120 w 174"/>
                  <a:gd name="T11" fmla="*/ 947 h 4316"/>
                  <a:gd name="T12" fmla="*/ 132 w 174"/>
                  <a:gd name="T13" fmla="*/ 1211 h 4316"/>
                  <a:gd name="T14" fmla="*/ 150 w 174"/>
                  <a:gd name="T15" fmla="*/ 1487 h 4316"/>
                  <a:gd name="T16" fmla="*/ 156 w 174"/>
                  <a:gd name="T17" fmla="*/ 1768 h 4316"/>
                  <a:gd name="T18" fmla="*/ 162 w 174"/>
                  <a:gd name="T19" fmla="*/ 2062 h 4316"/>
                  <a:gd name="T20" fmla="*/ 156 w 174"/>
                  <a:gd name="T21" fmla="*/ 2644 h 4316"/>
                  <a:gd name="T22" fmla="*/ 126 w 174"/>
                  <a:gd name="T23" fmla="*/ 3225 h 4316"/>
                  <a:gd name="T24" fmla="*/ 108 w 174"/>
                  <a:gd name="T25" fmla="*/ 3507 h 4316"/>
                  <a:gd name="T26" fmla="*/ 78 w 174"/>
                  <a:gd name="T27" fmla="*/ 3788 h 4316"/>
                  <a:gd name="T28" fmla="*/ 42 w 174"/>
                  <a:gd name="T29" fmla="*/ 4058 h 4316"/>
                  <a:gd name="T30" fmla="*/ 0 w 174"/>
                  <a:gd name="T31" fmla="*/ 4316 h 4316"/>
                  <a:gd name="T32" fmla="*/ 12 w 174"/>
                  <a:gd name="T33" fmla="*/ 4316 h 4316"/>
                  <a:gd name="T34" fmla="*/ 54 w 174"/>
                  <a:gd name="T35" fmla="*/ 4058 h 4316"/>
                  <a:gd name="T36" fmla="*/ 90 w 174"/>
                  <a:gd name="T37" fmla="*/ 3782 h 4316"/>
                  <a:gd name="T38" fmla="*/ 120 w 174"/>
                  <a:gd name="T39" fmla="*/ 3507 h 4316"/>
                  <a:gd name="T40" fmla="*/ 138 w 174"/>
                  <a:gd name="T41" fmla="*/ 3219 h 4316"/>
                  <a:gd name="T42" fmla="*/ 168 w 174"/>
                  <a:gd name="T43" fmla="*/ 2638 h 4316"/>
                  <a:gd name="T44" fmla="*/ 174 w 174"/>
                  <a:gd name="T45" fmla="*/ 2056 h 4316"/>
                  <a:gd name="T46" fmla="*/ 168 w 174"/>
                  <a:gd name="T47" fmla="*/ 1768 h 4316"/>
                  <a:gd name="T48" fmla="*/ 162 w 174"/>
                  <a:gd name="T49" fmla="*/ 1487 h 4316"/>
                  <a:gd name="T50" fmla="*/ 144 w 174"/>
                  <a:gd name="T51" fmla="*/ 1211 h 4316"/>
                  <a:gd name="T52" fmla="*/ 132 w 174"/>
                  <a:gd name="T53" fmla="*/ 941 h 4316"/>
                  <a:gd name="T54" fmla="*/ 108 w 174"/>
                  <a:gd name="T55" fmla="*/ 689 h 4316"/>
                  <a:gd name="T56" fmla="*/ 84 w 174"/>
                  <a:gd name="T57" fmla="*/ 444 h 4316"/>
                  <a:gd name="T58" fmla="*/ 54 w 174"/>
                  <a:gd name="T59" fmla="*/ 216 h 4316"/>
                  <a:gd name="T60" fmla="*/ 24 w 174"/>
                  <a:gd name="T61" fmla="*/ 0 h 4316"/>
                  <a:gd name="T62" fmla="*/ 24 w 174"/>
                  <a:gd name="T63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0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>
                  <a:gd name="T0" fmla="*/ 329 w 335"/>
                  <a:gd name="T1" fmla="*/ 2014 h 4316"/>
                  <a:gd name="T2" fmla="*/ 317 w 335"/>
                  <a:gd name="T3" fmla="*/ 1726 h 4316"/>
                  <a:gd name="T4" fmla="*/ 293 w 335"/>
                  <a:gd name="T5" fmla="*/ 1445 h 4316"/>
                  <a:gd name="T6" fmla="*/ 263 w 335"/>
                  <a:gd name="T7" fmla="*/ 1175 h 4316"/>
                  <a:gd name="T8" fmla="*/ 228 w 335"/>
                  <a:gd name="T9" fmla="*/ 917 h 4316"/>
                  <a:gd name="T10" fmla="*/ 186 w 335"/>
                  <a:gd name="T11" fmla="*/ 665 h 4316"/>
                  <a:gd name="T12" fmla="*/ 132 w 335"/>
                  <a:gd name="T13" fmla="*/ 432 h 4316"/>
                  <a:gd name="T14" fmla="*/ 78 w 335"/>
                  <a:gd name="T15" fmla="*/ 204 h 4316"/>
                  <a:gd name="T16" fmla="*/ 12 w 335"/>
                  <a:gd name="T17" fmla="*/ 0 h 4316"/>
                  <a:gd name="T18" fmla="*/ 0 w 335"/>
                  <a:gd name="T19" fmla="*/ 0 h 4316"/>
                  <a:gd name="T20" fmla="*/ 66 w 335"/>
                  <a:gd name="T21" fmla="*/ 204 h 4316"/>
                  <a:gd name="T22" fmla="*/ 120 w 335"/>
                  <a:gd name="T23" fmla="*/ 432 h 4316"/>
                  <a:gd name="T24" fmla="*/ 174 w 335"/>
                  <a:gd name="T25" fmla="*/ 665 h 4316"/>
                  <a:gd name="T26" fmla="*/ 216 w 335"/>
                  <a:gd name="T27" fmla="*/ 917 h 4316"/>
                  <a:gd name="T28" fmla="*/ 251 w 335"/>
                  <a:gd name="T29" fmla="*/ 1175 h 4316"/>
                  <a:gd name="T30" fmla="*/ 281 w 335"/>
                  <a:gd name="T31" fmla="*/ 1445 h 4316"/>
                  <a:gd name="T32" fmla="*/ 305 w 335"/>
                  <a:gd name="T33" fmla="*/ 1726 h 4316"/>
                  <a:gd name="T34" fmla="*/ 317 w 335"/>
                  <a:gd name="T35" fmla="*/ 2014 h 4316"/>
                  <a:gd name="T36" fmla="*/ 323 w 335"/>
                  <a:gd name="T37" fmla="*/ 2314 h 4316"/>
                  <a:gd name="T38" fmla="*/ 317 w 335"/>
                  <a:gd name="T39" fmla="*/ 2608 h 4316"/>
                  <a:gd name="T40" fmla="*/ 305 w 335"/>
                  <a:gd name="T41" fmla="*/ 2907 h 4316"/>
                  <a:gd name="T42" fmla="*/ 281 w 335"/>
                  <a:gd name="T43" fmla="*/ 3201 h 4316"/>
                  <a:gd name="T44" fmla="*/ 257 w 335"/>
                  <a:gd name="T45" fmla="*/ 3489 h 4316"/>
                  <a:gd name="T46" fmla="*/ 216 w 335"/>
                  <a:gd name="T47" fmla="*/ 3777 h 4316"/>
                  <a:gd name="T48" fmla="*/ 174 w 335"/>
                  <a:gd name="T49" fmla="*/ 4052 h 4316"/>
                  <a:gd name="T50" fmla="*/ 120 w 335"/>
                  <a:gd name="T51" fmla="*/ 4316 h 4316"/>
                  <a:gd name="T52" fmla="*/ 132 w 335"/>
                  <a:gd name="T53" fmla="*/ 4316 h 4316"/>
                  <a:gd name="T54" fmla="*/ 186 w 335"/>
                  <a:gd name="T55" fmla="*/ 4052 h 4316"/>
                  <a:gd name="T56" fmla="*/ 228 w 335"/>
                  <a:gd name="T57" fmla="*/ 3777 h 4316"/>
                  <a:gd name="T58" fmla="*/ 269 w 335"/>
                  <a:gd name="T59" fmla="*/ 3489 h 4316"/>
                  <a:gd name="T60" fmla="*/ 293 w 335"/>
                  <a:gd name="T61" fmla="*/ 3201 h 4316"/>
                  <a:gd name="T62" fmla="*/ 317 w 335"/>
                  <a:gd name="T63" fmla="*/ 2907 h 4316"/>
                  <a:gd name="T64" fmla="*/ 329 w 335"/>
                  <a:gd name="T65" fmla="*/ 2608 h 4316"/>
                  <a:gd name="T66" fmla="*/ 335 w 335"/>
                  <a:gd name="T67" fmla="*/ 2314 h 4316"/>
                  <a:gd name="T68" fmla="*/ 329 w 335"/>
                  <a:gd name="T69" fmla="*/ 2014 h 4316"/>
                  <a:gd name="T70" fmla="*/ 329 w 335"/>
                  <a:gd name="T71" fmla="*/ 201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1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>
                  <a:gd name="T0" fmla="*/ 413 w 425"/>
                  <a:gd name="T1" fmla="*/ 1924 h 4316"/>
                  <a:gd name="T2" fmla="*/ 395 w 425"/>
                  <a:gd name="T3" fmla="*/ 1690 h 4316"/>
                  <a:gd name="T4" fmla="*/ 365 w 425"/>
                  <a:gd name="T5" fmla="*/ 1457 h 4316"/>
                  <a:gd name="T6" fmla="*/ 329 w 425"/>
                  <a:gd name="T7" fmla="*/ 1229 h 4316"/>
                  <a:gd name="T8" fmla="*/ 281 w 425"/>
                  <a:gd name="T9" fmla="*/ 1001 h 4316"/>
                  <a:gd name="T10" fmla="*/ 227 w 425"/>
                  <a:gd name="T11" fmla="*/ 761 h 4316"/>
                  <a:gd name="T12" fmla="*/ 162 w 425"/>
                  <a:gd name="T13" fmla="*/ 522 h 4316"/>
                  <a:gd name="T14" fmla="*/ 90 w 425"/>
                  <a:gd name="T15" fmla="*/ 270 h 4316"/>
                  <a:gd name="T16" fmla="*/ 12 w 425"/>
                  <a:gd name="T17" fmla="*/ 0 h 4316"/>
                  <a:gd name="T18" fmla="*/ 0 w 425"/>
                  <a:gd name="T19" fmla="*/ 0 h 4316"/>
                  <a:gd name="T20" fmla="*/ 84 w 425"/>
                  <a:gd name="T21" fmla="*/ 270 h 4316"/>
                  <a:gd name="T22" fmla="*/ 156 w 425"/>
                  <a:gd name="T23" fmla="*/ 522 h 4316"/>
                  <a:gd name="T24" fmla="*/ 216 w 425"/>
                  <a:gd name="T25" fmla="*/ 767 h 4316"/>
                  <a:gd name="T26" fmla="*/ 275 w 425"/>
                  <a:gd name="T27" fmla="*/ 1001 h 4316"/>
                  <a:gd name="T28" fmla="*/ 317 w 425"/>
                  <a:gd name="T29" fmla="*/ 1235 h 4316"/>
                  <a:gd name="T30" fmla="*/ 353 w 425"/>
                  <a:gd name="T31" fmla="*/ 1463 h 4316"/>
                  <a:gd name="T32" fmla="*/ 383 w 425"/>
                  <a:gd name="T33" fmla="*/ 1690 h 4316"/>
                  <a:gd name="T34" fmla="*/ 401 w 425"/>
                  <a:gd name="T35" fmla="*/ 1924 h 4316"/>
                  <a:gd name="T36" fmla="*/ 413 w 425"/>
                  <a:gd name="T37" fmla="*/ 2188 h 4316"/>
                  <a:gd name="T38" fmla="*/ 407 w 425"/>
                  <a:gd name="T39" fmla="*/ 2458 h 4316"/>
                  <a:gd name="T40" fmla="*/ 395 w 425"/>
                  <a:gd name="T41" fmla="*/ 2733 h 4316"/>
                  <a:gd name="T42" fmla="*/ 365 w 425"/>
                  <a:gd name="T43" fmla="*/ 3021 h 4316"/>
                  <a:gd name="T44" fmla="*/ 329 w 425"/>
                  <a:gd name="T45" fmla="*/ 3321 h 4316"/>
                  <a:gd name="T46" fmla="*/ 275 w 425"/>
                  <a:gd name="T47" fmla="*/ 3639 h 4316"/>
                  <a:gd name="T48" fmla="*/ 204 w 425"/>
                  <a:gd name="T49" fmla="*/ 3968 h 4316"/>
                  <a:gd name="T50" fmla="*/ 126 w 425"/>
                  <a:gd name="T51" fmla="*/ 4316 h 4316"/>
                  <a:gd name="T52" fmla="*/ 138 w 425"/>
                  <a:gd name="T53" fmla="*/ 4316 h 4316"/>
                  <a:gd name="T54" fmla="*/ 216 w 425"/>
                  <a:gd name="T55" fmla="*/ 3968 h 4316"/>
                  <a:gd name="T56" fmla="*/ 287 w 425"/>
                  <a:gd name="T57" fmla="*/ 3639 h 4316"/>
                  <a:gd name="T58" fmla="*/ 341 w 425"/>
                  <a:gd name="T59" fmla="*/ 3321 h 4316"/>
                  <a:gd name="T60" fmla="*/ 377 w 425"/>
                  <a:gd name="T61" fmla="*/ 3021 h 4316"/>
                  <a:gd name="T62" fmla="*/ 407 w 425"/>
                  <a:gd name="T63" fmla="*/ 2733 h 4316"/>
                  <a:gd name="T64" fmla="*/ 419 w 425"/>
                  <a:gd name="T65" fmla="*/ 2458 h 4316"/>
                  <a:gd name="T66" fmla="*/ 425 w 425"/>
                  <a:gd name="T67" fmla="*/ 2188 h 4316"/>
                  <a:gd name="T68" fmla="*/ 413 w 425"/>
                  <a:gd name="T69" fmla="*/ 1924 h 4316"/>
                  <a:gd name="T70" fmla="*/ 413 w 425"/>
                  <a:gd name="T71" fmla="*/ 192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2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>
                  <a:gd name="T0" fmla="*/ 556 w 556"/>
                  <a:gd name="T1" fmla="*/ 2020 h 4316"/>
                  <a:gd name="T2" fmla="*/ 538 w 556"/>
                  <a:gd name="T3" fmla="*/ 1732 h 4316"/>
                  <a:gd name="T4" fmla="*/ 503 w 556"/>
                  <a:gd name="T5" fmla="*/ 1445 h 4316"/>
                  <a:gd name="T6" fmla="*/ 455 w 556"/>
                  <a:gd name="T7" fmla="*/ 1175 h 4316"/>
                  <a:gd name="T8" fmla="*/ 395 w 556"/>
                  <a:gd name="T9" fmla="*/ 911 h 4316"/>
                  <a:gd name="T10" fmla="*/ 317 w 556"/>
                  <a:gd name="T11" fmla="*/ 659 h 4316"/>
                  <a:gd name="T12" fmla="*/ 228 w 556"/>
                  <a:gd name="T13" fmla="*/ 426 h 4316"/>
                  <a:gd name="T14" fmla="*/ 126 w 556"/>
                  <a:gd name="T15" fmla="*/ 204 h 4316"/>
                  <a:gd name="T16" fmla="*/ 12 w 556"/>
                  <a:gd name="T17" fmla="*/ 0 h 4316"/>
                  <a:gd name="T18" fmla="*/ 0 w 556"/>
                  <a:gd name="T19" fmla="*/ 0 h 4316"/>
                  <a:gd name="T20" fmla="*/ 114 w 556"/>
                  <a:gd name="T21" fmla="*/ 204 h 4316"/>
                  <a:gd name="T22" fmla="*/ 216 w 556"/>
                  <a:gd name="T23" fmla="*/ 426 h 4316"/>
                  <a:gd name="T24" fmla="*/ 305 w 556"/>
                  <a:gd name="T25" fmla="*/ 659 h 4316"/>
                  <a:gd name="T26" fmla="*/ 383 w 556"/>
                  <a:gd name="T27" fmla="*/ 911 h 4316"/>
                  <a:gd name="T28" fmla="*/ 443 w 556"/>
                  <a:gd name="T29" fmla="*/ 1175 h 4316"/>
                  <a:gd name="T30" fmla="*/ 491 w 556"/>
                  <a:gd name="T31" fmla="*/ 1445 h 4316"/>
                  <a:gd name="T32" fmla="*/ 526 w 556"/>
                  <a:gd name="T33" fmla="*/ 1732 h 4316"/>
                  <a:gd name="T34" fmla="*/ 544 w 556"/>
                  <a:gd name="T35" fmla="*/ 2020 h 4316"/>
                  <a:gd name="T36" fmla="*/ 544 w 556"/>
                  <a:gd name="T37" fmla="*/ 2326 h 4316"/>
                  <a:gd name="T38" fmla="*/ 532 w 556"/>
                  <a:gd name="T39" fmla="*/ 2632 h 4316"/>
                  <a:gd name="T40" fmla="*/ 503 w 556"/>
                  <a:gd name="T41" fmla="*/ 2931 h 4316"/>
                  <a:gd name="T42" fmla="*/ 455 w 556"/>
                  <a:gd name="T43" fmla="*/ 3225 h 4316"/>
                  <a:gd name="T44" fmla="*/ 389 w 556"/>
                  <a:gd name="T45" fmla="*/ 3513 h 4316"/>
                  <a:gd name="T46" fmla="*/ 311 w 556"/>
                  <a:gd name="T47" fmla="*/ 3788 h 4316"/>
                  <a:gd name="T48" fmla="*/ 216 w 556"/>
                  <a:gd name="T49" fmla="*/ 4058 h 4316"/>
                  <a:gd name="T50" fmla="*/ 102 w 556"/>
                  <a:gd name="T51" fmla="*/ 4316 h 4316"/>
                  <a:gd name="T52" fmla="*/ 114 w 556"/>
                  <a:gd name="T53" fmla="*/ 4316 h 4316"/>
                  <a:gd name="T54" fmla="*/ 228 w 556"/>
                  <a:gd name="T55" fmla="*/ 4058 h 4316"/>
                  <a:gd name="T56" fmla="*/ 323 w 556"/>
                  <a:gd name="T57" fmla="*/ 3788 h 4316"/>
                  <a:gd name="T58" fmla="*/ 401 w 556"/>
                  <a:gd name="T59" fmla="*/ 3513 h 4316"/>
                  <a:gd name="T60" fmla="*/ 467 w 556"/>
                  <a:gd name="T61" fmla="*/ 3225 h 4316"/>
                  <a:gd name="T62" fmla="*/ 515 w 556"/>
                  <a:gd name="T63" fmla="*/ 2931 h 4316"/>
                  <a:gd name="T64" fmla="*/ 544 w 556"/>
                  <a:gd name="T65" fmla="*/ 2632 h 4316"/>
                  <a:gd name="T66" fmla="*/ 556 w 556"/>
                  <a:gd name="T67" fmla="*/ 2326 h 4316"/>
                  <a:gd name="T68" fmla="*/ 556 w 556"/>
                  <a:gd name="T69" fmla="*/ 2020 h 4316"/>
                  <a:gd name="T70" fmla="*/ 556 w 556"/>
                  <a:gd name="T71" fmla="*/ 202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3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>
                  <a:gd name="T0" fmla="*/ 688 w 688"/>
                  <a:gd name="T1" fmla="*/ 2086 h 4316"/>
                  <a:gd name="T2" fmla="*/ 670 w 688"/>
                  <a:gd name="T3" fmla="*/ 1810 h 4316"/>
                  <a:gd name="T4" fmla="*/ 634 w 688"/>
                  <a:gd name="T5" fmla="*/ 1541 h 4316"/>
                  <a:gd name="T6" fmla="*/ 574 w 688"/>
                  <a:gd name="T7" fmla="*/ 1271 h 4316"/>
                  <a:gd name="T8" fmla="*/ 497 w 688"/>
                  <a:gd name="T9" fmla="*/ 1007 h 4316"/>
                  <a:gd name="T10" fmla="*/ 401 w 688"/>
                  <a:gd name="T11" fmla="*/ 749 h 4316"/>
                  <a:gd name="T12" fmla="*/ 293 w 688"/>
                  <a:gd name="T13" fmla="*/ 492 h 4316"/>
                  <a:gd name="T14" fmla="*/ 162 w 688"/>
                  <a:gd name="T15" fmla="*/ 240 h 4316"/>
                  <a:gd name="T16" fmla="*/ 12 w 688"/>
                  <a:gd name="T17" fmla="*/ 0 h 4316"/>
                  <a:gd name="T18" fmla="*/ 0 w 688"/>
                  <a:gd name="T19" fmla="*/ 0 h 4316"/>
                  <a:gd name="T20" fmla="*/ 150 w 688"/>
                  <a:gd name="T21" fmla="*/ 240 h 4316"/>
                  <a:gd name="T22" fmla="*/ 281 w 688"/>
                  <a:gd name="T23" fmla="*/ 492 h 4316"/>
                  <a:gd name="T24" fmla="*/ 389 w 688"/>
                  <a:gd name="T25" fmla="*/ 749 h 4316"/>
                  <a:gd name="T26" fmla="*/ 485 w 688"/>
                  <a:gd name="T27" fmla="*/ 1007 h 4316"/>
                  <a:gd name="T28" fmla="*/ 562 w 688"/>
                  <a:gd name="T29" fmla="*/ 1271 h 4316"/>
                  <a:gd name="T30" fmla="*/ 622 w 688"/>
                  <a:gd name="T31" fmla="*/ 1541 h 4316"/>
                  <a:gd name="T32" fmla="*/ 658 w 688"/>
                  <a:gd name="T33" fmla="*/ 1810 h 4316"/>
                  <a:gd name="T34" fmla="*/ 676 w 688"/>
                  <a:gd name="T35" fmla="*/ 2086 h 4316"/>
                  <a:gd name="T36" fmla="*/ 676 w 688"/>
                  <a:gd name="T37" fmla="*/ 2368 h 4316"/>
                  <a:gd name="T38" fmla="*/ 658 w 688"/>
                  <a:gd name="T39" fmla="*/ 2650 h 4316"/>
                  <a:gd name="T40" fmla="*/ 616 w 688"/>
                  <a:gd name="T41" fmla="*/ 2931 h 4316"/>
                  <a:gd name="T42" fmla="*/ 556 w 688"/>
                  <a:gd name="T43" fmla="*/ 3213 h 4316"/>
                  <a:gd name="T44" fmla="*/ 473 w 688"/>
                  <a:gd name="T45" fmla="*/ 3495 h 4316"/>
                  <a:gd name="T46" fmla="*/ 371 w 688"/>
                  <a:gd name="T47" fmla="*/ 3777 h 4316"/>
                  <a:gd name="T48" fmla="*/ 251 w 688"/>
                  <a:gd name="T49" fmla="*/ 4046 h 4316"/>
                  <a:gd name="T50" fmla="*/ 114 w 688"/>
                  <a:gd name="T51" fmla="*/ 4316 h 4316"/>
                  <a:gd name="T52" fmla="*/ 126 w 688"/>
                  <a:gd name="T53" fmla="*/ 4316 h 4316"/>
                  <a:gd name="T54" fmla="*/ 263 w 688"/>
                  <a:gd name="T55" fmla="*/ 4046 h 4316"/>
                  <a:gd name="T56" fmla="*/ 383 w 688"/>
                  <a:gd name="T57" fmla="*/ 3777 h 4316"/>
                  <a:gd name="T58" fmla="*/ 485 w 688"/>
                  <a:gd name="T59" fmla="*/ 3495 h 4316"/>
                  <a:gd name="T60" fmla="*/ 568 w 688"/>
                  <a:gd name="T61" fmla="*/ 3219 h 4316"/>
                  <a:gd name="T62" fmla="*/ 628 w 688"/>
                  <a:gd name="T63" fmla="*/ 2937 h 4316"/>
                  <a:gd name="T64" fmla="*/ 670 w 688"/>
                  <a:gd name="T65" fmla="*/ 2656 h 4316"/>
                  <a:gd name="T66" fmla="*/ 688 w 688"/>
                  <a:gd name="T67" fmla="*/ 2368 h 4316"/>
                  <a:gd name="T68" fmla="*/ 688 w 688"/>
                  <a:gd name="T69" fmla="*/ 2086 h 4316"/>
                  <a:gd name="T70" fmla="*/ 688 w 688"/>
                  <a:gd name="T71" fmla="*/ 208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4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>
                  <a:gd name="T0" fmla="*/ 855 w 861"/>
                  <a:gd name="T1" fmla="*/ 2128 h 4316"/>
                  <a:gd name="T2" fmla="*/ 831 w 861"/>
                  <a:gd name="T3" fmla="*/ 1834 h 4316"/>
                  <a:gd name="T4" fmla="*/ 808 w 861"/>
                  <a:gd name="T5" fmla="*/ 1684 h 4316"/>
                  <a:gd name="T6" fmla="*/ 784 w 861"/>
                  <a:gd name="T7" fmla="*/ 1541 h 4316"/>
                  <a:gd name="T8" fmla="*/ 748 w 861"/>
                  <a:gd name="T9" fmla="*/ 1397 h 4316"/>
                  <a:gd name="T10" fmla="*/ 712 w 861"/>
                  <a:gd name="T11" fmla="*/ 1253 h 4316"/>
                  <a:gd name="T12" fmla="*/ 664 w 861"/>
                  <a:gd name="T13" fmla="*/ 1115 h 4316"/>
                  <a:gd name="T14" fmla="*/ 610 w 861"/>
                  <a:gd name="T15" fmla="*/ 977 h 4316"/>
                  <a:gd name="T16" fmla="*/ 491 w 861"/>
                  <a:gd name="T17" fmla="*/ 719 h 4316"/>
                  <a:gd name="T18" fmla="*/ 353 w 861"/>
                  <a:gd name="T19" fmla="*/ 468 h 4316"/>
                  <a:gd name="T20" fmla="*/ 192 w 861"/>
                  <a:gd name="T21" fmla="*/ 228 h 4316"/>
                  <a:gd name="T22" fmla="*/ 12 w 861"/>
                  <a:gd name="T23" fmla="*/ 0 h 4316"/>
                  <a:gd name="T24" fmla="*/ 0 w 861"/>
                  <a:gd name="T25" fmla="*/ 0 h 4316"/>
                  <a:gd name="T26" fmla="*/ 180 w 861"/>
                  <a:gd name="T27" fmla="*/ 228 h 4316"/>
                  <a:gd name="T28" fmla="*/ 341 w 861"/>
                  <a:gd name="T29" fmla="*/ 468 h 4316"/>
                  <a:gd name="T30" fmla="*/ 479 w 861"/>
                  <a:gd name="T31" fmla="*/ 719 h 4316"/>
                  <a:gd name="T32" fmla="*/ 598 w 861"/>
                  <a:gd name="T33" fmla="*/ 983 h 4316"/>
                  <a:gd name="T34" fmla="*/ 652 w 861"/>
                  <a:gd name="T35" fmla="*/ 1121 h 4316"/>
                  <a:gd name="T36" fmla="*/ 700 w 861"/>
                  <a:gd name="T37" fmla="*/ 1259 h 4316"/>
                  <a:gd name="T38" fmla="*/ 736 w 861"/>
                  <a:gd name="T39" fmla="*/ 1403 h 4316"/>
                  <a:gd name="T40" fmla="*/ 772 w 861"/>
                  <a:gd name="T41" fmla="*/ 1547 h 4316"/>
                  <a:gd name="T42" fmla="*/ 802 w 861"/>
                  <a:gd name="T43" fmla="*/ 1690 h 4316"/>
                  <a:gd name="T44" fmla="*/ 819 w 861"/>
                  <a:gd name="T45" fmla="*/ 1834 h 4316"/>
                  <a:gd name="T46" fmla="*/ 837 w 861"/>
                  <a:gd name="T47" fmla="*/ 1984 h 4316"/>
                  <a:gd name="T48" fmla="*/ 843 w 861"/>
                  <a:gd name="T49" fmla="*/ 2128 h 4316"/>
                  <a:gd name="T50" fmla="*/ 849 w 861"/>
                  <a:gd name="T51" fmla="*/ 2278 h 4316"/>
                  <a:gd name="T52" fmla="*/ 843 w 861"/>
                  <a:gd name="T53" fmla="*/ 2428 h 4316"/>
                  <a:gd name="T54" fmla="*/ 831 w 861"/>
                  <a:gd name="T55" fmla="*/ 2572 h 4316"/>
                  <a:gd name="T56" fmla="*/ 819 w 861"/>
                  <a:gd name="T57" fmla="*/ 2721 h 4316"/>
                  <a:gd name="T58" fmla="*/ 796 w 861"/>
                  <a:gd name="T59" fmla="*/ 2865 h 4316"/>
                  <a:gd name="T60" fmla="*/ 766 w 861"/>
                  <a:gd name="T61" fmla="*/ 3015 h 4316"/>
                  <a:gd name="T62" fmla="*/ 724 w 861"/>
                  <a:gd name="T63" fmla="*/ 3159 h 4316"/>
                  <a:gd name="T64" fmla="*/ 682 w 861"/>
                  <a:gd name="T65" fmla="*/ 3303 h 4316"/>
                  <a:gd name="T66" fmla="*/ 586 w 861"/>
                  <a:gd name="T67" fmla="*/ 3567 h 4316"/>
                  <a:gd name="T68" fmla="*/ 473 w 861"/>
                  <a:gd name="T69" fmla="*/ 3824 h 4316"/>
                  <a:gd name="T70" fmla="*/ 335 w 861"/>
                  <a:gd name="T71" fmla="*/ 4076 h 4316"/>
                  <a:gd name="T72" fmla="*/ 180 w 861"/>
                  <a:gd name="T73" fmla="*/ 4316 h 4316"/>
                  <a:gd name="T74" fmla="*/ 192 w 861"/>
                  <a:gd name="T75" fmla="*/ 4316 h 4316"/>
                  <a:gd name="T76" fmla="*/ 347 w 861"/>
                  <a:gd name="T77" fmla="*/ 4076 h 4316"/>
                  <a:gd name="T78" fmla="*/ 485 w 861"/>
                  <a:gd name="T79" fmla="*/ 3824 h 4316"/>
                  <a:gd name="T80" fmla="*/ 598 w 861"/>
                  <a:gd name="T81" fmla="*/ 3573 h 4316"/>
                  <a:gd name="T82" fmla="*/ 694 w 861"/>
                  <a:gd name="T83" fmla="*/ 3309 h 4316"/>
                  <a:gd name="T84" fmla="*/ 736 w 861"/>
                  <a:gd name="T85" fmla="*/ 3165 h 4316"/>
                  <a:gd name="T86" fmla="*/ 778 w 861"/>
                  <a:gd name="T87" fmla="*/ 3021 h 4316"/>
                  <a:gd name="T88" fmla="*/ 808 w 861"/>
                  <a:gd name="T89" fmla="*/ 2871 h 4316"/>
                  <a:gd name="T90" fmla="*/ 831 w 861"/>
                  <a:gd name="T91" fmla="*/ 2727 h 4316"/>
                  <a:gd name="T92" fmla="*/ 843 w 861"/>
                  <a:gd name="T93" fmla="*/ 2578 h 4316"/>
                  <a:gd name="T94" fmla="*/ 855 w 861"/>
                  <a:gd name="T95" fmla="*/ 2428 h 4316"/>
                  <a:gd name="T96" fmla="*/ 861 w 861"/>
                  <a:gd name="T97" fmla="*/ 2278 h 4316"/>
                  <a:gd name="T98" fmla="*/ 855 w 861"/>
                  <a:gd name="T99" fmla="*/ 2128 h 4316"/>
                  <a:gd name="T100" fmla="*/ 855 w 861"/>
                  <a:gd name="T101" fmla="*/ 212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5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>
                  <a:gd name="T0" fmla="*/ 18 w 149"/>
                  <a:gd name="T1" fmla="*/ 1942 h 4316"/>
                  <a:gd name="T2" fmla="*/ 30 w 149"/>
                  <a:gd name="T3" fmla="*/ 1630 h 4316"/>
                  <a:gd name="T4" fmla="*/ 42 w 149"/>
                  <a:gd name="T5" fmla="*/ 1331 h 4316"/>
                  <a:gd name="T6" fmla="*/ 59 w 149"/>
                  <a:gd name="T7" fmla="*/ 1055 h 4316"/>
                  <a:gd name="T8" fmla="*/ 77 w 149"/>
                  <a:gd name="T9" fmla="*/ 791 h 4316"/>
                  <a:gd name="T10" fmla="*/ 83 w 149"/>
                  <a:gd name="T11" fmla="*/ 671 h 4316"/>
                  <a:gd name="T12" fmla="*/ 95 w 149"/>
                  <a:gd name="T13" fmla="*/ 557 h 4316"/>
                  <a:gd name="T14" fmla="*/ 107 w 149"/>
                  <a:gd name="T15" fmla="*/ 444 h 4316"/>
                  <a:gd name="T16" fmla="*/ 113 w 149"/>
                  <a:gd name="T17" fmla="*/ 342 h 4316"/>
                  <a:gd name="T18" fmla="*/ 125 w 149"/>
                  <a:gd name="T19" fmla="*/ 246 h 4316"/>
                  <a:gd name="T20" fmla="*/ 131 w 149"/>
                  <a:gd name="T21" fmla="*/ 156 h 4316"/>
                  <a:gd name="T22" fmla="*/ 143 w 149"/>
                  <a:gd name="T23" fmla="*/ 72 h 4316"/>
                  <a:gd name="T24" fmla="*/ 149 w 149"/>
                  <a:gd name="T25" fmla="*/ 0 h 4316"/>
                  <a:gd name="T26" fmla="*/ 137 w 149"/>
                  <a:gd name="T27" fmla="*/ 0 h 4316"/>
                  <a:gd name="T28" fmla="*/ 131 w 149"/>
                  <a:gd name="T29" fmla="*/ 72 h 4316"/>
                  <a:gd name="T30" fmla="*/ 119 w 149"/>
                  <a:gd name="T31" fmla="*/ 156 h 4316"/>
                  <a:gd name="T32" fmla="*/ 113 w 149"/>
                  <a:gd name="T33" fmla="*/ 246 h 4316"/>
                  <a:gd name="T34" fmla="*/ 101 w 149"/>
                  <a:gd name="T35" fmla="*/ 342 h 4316"/>
                  <a:gd name="T36" fmla="*/ 95 w 149"/>
                  <a:gd name="T37" fmla="*/ 444 h 4316"/>
                  <a:gd name="T38" fmla="*/ 83 w 149"/>
                  <a:gd name="T39" fmla="*/ 557 h 4316"/>
                  <a:gd name="T40" fmla="*/ 71 w 149"/>
                  <a:gd name="T41" fmla="*/ 671 h 4316"/>
                  <a:gd name="T42" fmla="*/ 65 w 149"/>
                  <a:gd name="T43" fmla="*/ 791 h 4316"/>
                  <a:gd name="T44" fmla="*/ 48 w 149"/>
                  <a:gd name="T45" fmla="*/ 1055 h 4316"/>
                  <a:gd name="T46" fmla="*/ 30 w 149"/>
                  <a:gd name="T47" fmla="*/ 1331 h 4316"/>
                  <a:gd name="T48" fmla="*/ 18 w 149"/>
                  <a:gd name="T49" fmla="*/ 1630 h 4316"/>
                  <a:gd name="T50" fmla="*/ 6 w 149"/>
                  <a:gd name="T51" fmla="*/ 1942 h 4316"/>
                  <a:gd name="T52" fmla="*/ 0 w 149"/>
                  <a:gd name="T53" fmla="*/ 2278 h 4316"/>
                  <a:gd name="T54" fmla="*/ 6 w 149"/>
                  <a:gd name="T55" fmla="*/ 2602 h 4316"/>
                  <a:gd name="T56" fmla="*/ 12 w 149"/>
                  <a:gd name="T57" fmla="*/ 2919 h 4316"/>
                  <a:gd name="T58" fmla="*/ 24 w 149"/>
                  <a:gd name="T59" fmla="*/ 3219 h 4316"/>
                  <a:gd name="T60" fmla="*/ 36 w 149"/>
                  <a:gd name="T61" fmla="*/ 3513 h 4316"/>
                  <a:gd name="T62" fmla="*/ 59 w 149"/>
                  <a:gd name="T63" fmla="*/ 3794 h 4316"/>
                  <a:gd name="T64" fmla="*/ 89 w 149"/>
                  <a:gd name="T65" fmla="*/ 4058 h 4316"/>
                  <a:gd name="T66" fmla="*/ 125 w 149"/>
                  <a:gd name="T67" fmla="*/ 4316 h 4316"/>
                  <a:gd name="T68" fmla="*/ 137 w 149"/>
                  <a:gd name="T69" fmla="*/ 4316 h 4316"/>
                  <a:gd name="T70" fmla="*/ 101 w 149"/>
                  <a:gd name="T71" fmla="*/ 4058 h 4316"/>
                  <a:gd name="T72" fmla="*/ 71 w 149"/>
                  <a:gd name="T73" fmla="*/ 3794 h 4316"/>
                  <a:gd name="T74" fmla="*/ 48 w 149"/>
                  <a:gd name="T75" fmla="*/ 3513 h 4316"/>
                  <a:gd name="T76" fmla="*/ 36 w 149"/>
                  <a:gd name="T77" fmla="*/ 3225 h 4316"/>
                  <a:gd name="T78" fmla="*/ 24 w 149"/>
                  <a:gd name="T79" fmla="*/ 2919 h 4316"/>
                  <a:gd name="T80" fmla="*/ 18 w 149"/>
                  <a:gd name="T81" fmla="*/ 2608 h 4316"/>
                  <a:gd name="T82" fmla="*/ 12 w 149"/>
                  <a:gd name="T83" fmla="*/ 2278 h 4316"/>
                  <a:gd name="T84" fmla="*/ 18 w 149"/>
                  <a:gd name="T85" fmla="*/ 1942 h 4316"/>
                  <a:gd name="T86" fmla="*/ 18 w 149"/>
                  <a:gd name="T87" fmla="*/ 194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6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>
                  <a:gd name="T0" fmla="*/ 18 w 299"/>
                  <a:gd name="T1" fmla="*/ 2062 h 4316"/>
                  <a:gd name="T2" fmla="*/ 30 w 299"/>
                  <a:gd name="T3" fmla="*/ 1750 h 4316"/>
                  <a:gd name="T4" fmla="*/ 54 w 299"/>
                  <a:gd name="T5" fmla="*/ 1451 h 4316"/>
                  <a:gd name="T6" fmla="*/ 84 w 299"/>
                  <a:gd name="T7" fmla="*/ 1169 h 4316"/>
                  <a:gd name="T8" fmla="*/ 126 w 299"/>
                  <a:gd name="T9" fmla="*/ 899 h 4316"/>
                  <a:gd name="T10" fmla="*/ 162 w 299"/>
                  <a:gd name="T11" fmla="*/ 641 h 4316"/>
                  <a:gd name="T12" fmla="*/ 209 w 299"/>
                  <a:gd name="T13" fmla="*/ 408 h 4316"/>
                  <a:gd name="T14" fmla="*/ 251 w 299"/>
                  <a:gd name="T15" fmla="*/ 192 h 4316"/>
                  <a:gd name="T16" fmla="*/ 299 w 299"/>
                  <a:gd name="T17" fmla="*/ 0 h 4316"/>
                  <a:gd name="T18" fmla="*/ 287 w 299"/>
                  <a:gd name="T19" fmla="*/ 0 h 4316"/>
                  <a:gd name="T20" fmla="*/ 239 w 299"/>
                  <a:gd name="T21" fmla="*/ 192 h 4316"/>
                  <a:gd name="T22" fmla="*/ 198 w 299"/>
                  <a:gd name="T23" fmla="*/ 408 h 4316"/>
                  <a:gd name="T24" fmla="*/ 156 w 299"/>
                  <a:gd name="T25" fmla="*/ 641 h 4316"/>
                  <a:gd name="T26" fmla="*/ 114 w 299"/>
                  <a:gd name="T27" fmla="*/ 899 h 4316"/>
                  <a:gd name="T28" fmla="*/ 78 w 299"/>
                  <a:gd name="T29" fmla="*/ 1169 h 4316"/>
                  <a:gd name="T30" fmla="*/ 48 w 299"/>
                  <a:gd name="T31" fmla="*/ 1451 h 4316"/>
                  <a:gd name="T32" fmla="*/ 24 w 299"/>
                  <a:gd name="T33" fmla="*/ 1750 h 4316"/>
                  <a:gd name="T34" fmla="*/ 6 w 299"/>
                  <a:gd name="T35" fmla="*/ 2062 h 4316"/>
                  <a:gd name="T36" fmla="*/ 0 w 299"/>
                  <a:gd name="T37" fmla="*/ 2374 h 4316"/>
                  <a:gd name="T38" fmla="*/ 12 w 299"/>
                  <a:gd name="T39" fmla="*/ 2674 h 4316"/>
                  <a:gd name="T40" fmla="*/ 30 w 299"/>
                  <a:gd name="T41" fmla="*/ 2973 h 4316"/>
                  <a:gd name="T42" fmla="*/ 54 w 299"/>
                  <a:gd name="T43" fmla="*/ 3255 h 4316"/>
                  <a:gd name="T44" fmla="*/ 96 w 299"/>
                  <a:gd name="T45" fmla="*/ 3537 h 4316"/>
                  <a:gd name="T46" fmla="*/ 144 w 299"/>
                  <a:gd name="T47" fmla="*/ 3806 h 4316"/>
                  <a:gd name="T48" fmla="*/ 203 w 299"/>
                  <a:gd name="T49" fmla="*/ 4064 h 4316"/>
                  <a:gd name="T50" fmla="*/ 275 w 299"/>
                  <a:gd name="T51" fmla="*/ 4316 h 4316"/>
                  <a:gd name="T52" fmla="*/ 287 w 299"/>
                  <a:gd name="T53" fmla="*/ 4316 h 4316"/>
                  <a:gd name="T54" fmla="*/ 215 w 299"/>
                  <a:gd name="T55" fmla="*/ 4064 h 4316"/>
                  <a:gd name="T56" fmla="*/ 156 w 299"/>
                  <a:gd name="T57" fmla="*/ 3806 h 4316"/>
                  <a:gd name="T58" fmla="*/ 108 w 299"/>
                  <a:gd name="T59" fmla="*/ 3537 h 4316"/>
                  <a:gd name="T60" fmla="*/ 66 w 299"/>
                  <a:gd name="T61" fmla="*/ 3261 h 4316"/>
                  <a:gd name="T62" fmla="*/ 42 w 299"/>
                  <a:gd name="T63" fmla="*/ 2973 h 4316"/>
                  <a:gd name="T64" fmla="*/ 24 w 299"/>
                  <a:gd name="T65" fmla="*/ 2680 h 4316"/>
                  <a:gd name="T66" fmla="*/ 12 w 299"/>
                  <a:gd name="T67" fmla="*/ 2374 h 4316"/>
                  <a:gd name="T68" fmla="*/ 18 w 299"/>
                  <a:gd name="T69" fmla="*/ 2062 h 4316"/>
                  <a:gd name="T70" fmla="*/ 18 w 299"/>
                  <a:gd name="T71" fmla="*/ 206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7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>
                  <a:gd name="T0" fmla="*/ 424 w 424"/>
                  <a:gd name="T1" fmla="*/ 0 h 4316"/>
                  <a:gd name="T2" fmla="*/ 412 w 424"/>
                  <a:gd name="T3" fmla="*/ 0 h 4316"/>
                  <a:gd name="T4" fmla="*/ 316 w 424"/>
                  <a:gd name="T5" fmla="*/ 222 h 4316"/>
                  <a:gd name="T6" fmla="*/ 239 w 424"/>
                  <a:gd name="T7" fmla="*/ 462 h 4316"/>
                  <a:gd name="T8" fmla="*/ 167 w 424"/>
                  <a:gd name="T9" fmla="*/ 707 h 4316"/>
                  <a:gd name="T10" fmla="*/ 107 w 424"/>
                  <a:gd name="T11" fmla="*/ 971 h 4316"/>
                  <a:gd name="T12" fmla="*/ 65 w 424"/>
                  <a:gd name="T13" fmla="*/ 1247 h 4316"/>
                  <a:gd name="T14" fmla="*/ 29 w 424"/>
                  <a:gd name="T15" fmla="*/ 1529 h 4316"/>
                  <a:gd name="T16" fmla="*/ 6 w 424"/>
                  <a:gd name="T17" fmla="*/ 1822 h 4316"/>
                  <a:gd name="T18" fmla="*/ 0 w 424"/>
                  <a:gd name="T19" fmla="*/ 2122 h 4316"/>
                  <a:gd name="T20" fmla="*/ 6 w 424"/>
                  <a:gd name="T21" fmla="*/ 2404 h 4316"/>
                  <a:gd name="T22" fmla="*/ 24 w 424"/>
                  <a:gd name="T23" fmla="*/ 2686 h 4316"/>
                  <a:gd name="T24" fmla="*/ 47 w 424"/>
                  <a:gd name="T25" fmla="*/ 2961 h 4316"/>
                  <a:gd name="T26" fmla="*/ 89 w 424"/>
                  <a:gd name="T27" fmla="*/ 3243 h 4316"/>
                  <a:gd name="T28" fmla="*/ 137 w 424"/>
                  <a:gd name="T29" fmla="*/ 3519 h 4316"/>
                  <a:gd name="T30" fmla="*/ 197 w 424"/>
                  <a:gd name="T31" fmla="*/ 3788 h 4316"/>
                  <a:gd name="T32" fmla="*/ 269 w 424"/>
                  <a:gd name="T33" fmla="*/ 4058 h 4316"/>
                  <a:gd name="T34" fmla="*/ 346 w 424"/>
                  <a:gd name="T35" fmla="*/ 4316 h 4316"/>
                  <a:gd name="T36" fmla="*/ 358 w 424"/>
                  <a:gd name="T37" fmla="*/ 4316 h 4316"/>
                  <a:gd name="T38" fmla="*/ 281 w 424"/>
                  <a:gd name="T39" fmla="*/ 4058 h 4316"/>
                  <a:gd name="T40" fmla="*/ 209 w 424"/>
                  <a:gd name="T41" fmla="*/ 3788 h 4316"/>
                  <a:gd name="T42" fmla="*/ 149 w 424"/>
                  <a:gd name="T43" fmla="*/ 3519 h 4316"/>
                  <a:gd name="T44" fmla="*/ 101 w 424"/>
                  <a:gd name="T45" fmla="*/ 3243 h 4316"/>
                  <a:gd name="T46" fmla="*/ 59 w 424"/>
                  <a:gd name="T47" fmla="*/ 2961 h 4316"/>
                  <a:gd name="T48" fmla="*/ 35 w 424"/>
                  <a:gd name="T49" fmla="*/ 2686 h 4316"/>
                  <a:gd name="T50" fmla="*/ 18 w 424"/>
                  <a:gd name="T51" fmla="*/ 2404 h 4316"/>
                  <a:gd name="T52" fmla="*/ 12 w 424"/>
                  <a:gd name="T53" fmla="*/ 2122 h 4316"/>
                  <a:gd name="T54" fmla="*/ 18 w 424"/>
                  <a:gd name="T55" fmla="*/ 1822 h 4316"/>
                  <a:gd name="T56" fmla="*/ 41 w 424"/>
                  <a:gd name="T57" fmla="*/ 1529 h 4316"/>
                  <a:gd name="T58" fmla="*/ 71 w 424"/>
                  <a:gd name="T59" fmla="*/ 1247 h 4316"/>
                  <a:gd name="T60" fmla="*/ 119 w 424"/>
                  <a:gd name="T61" fmla="*/ 971 h 4316"/>
                  <a:gd name="T62" fmla="*/ 179 w 424"/>
                  <a:gd name="T63" fmla="*/ 707 h 4316"/>
                  <a:gd name="T64" fmla="*/ 245 w 424"/>
                  <a:gd name="T65" fmla="*/ 462 h 4316"/>
                  <a:gd name="T66" fmla="*/ 328 w 424"/>
                  <a:gd name="T67" fmla="*/ 222 h 4316"/>
                  <a:gd name="T68" fmla="*/ 424 w 424"/>
                  <a:gd name="T69" fmla="*/ 0 h 4316"/>
                  <a:gd name="T70" fmla="*/ 424 w 424"/>
                  <a:gd name="T7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8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>
                  <a:gd name="T0" fmla="*/ 12 w 574"/>
                  <a:gd name="T1" fmla="*/ 2146 h 4316"/>
                  <a:gd name="T2" fmla="*/ 24 w 574"/>
                  <a:gd name="T3" fmla="*/ 1846 h 4316"/>
                  <a:gd name="T4" fmla="*/ 54 w 574"/>
                  <a:gd name="T5" fmla="*/ 1559 h 4316"/>
                  <a:gd name="T6" fmla="*/ 96 w 574"/>
                  <a:gd name="T7" fmla="*/ 1277 h 4316"/>
                  <a:gd name="T8" fmla="*/ 162 w 574"/>
                  <a:gd name="T9" fmla="*/ 1001 h 4316"/>
                  <a:gd name="T10" fmla="*/ 239 w 574"/>
                  <a:gd name="T11" fmla="*/ 731 h 4316"/>
                  <a:gd name="T12" fmla="*/ 335 w 574"/>
                  <a:gd name="T13" fmla="*/ 480 h 4316"/>
                  <a:gd name="T14" fmla="*/ 449 w 574"/>
                  <a:gd name="T15" fmla="*/ 234 h 4316"/>
                  <a:gd name="T16" fmla="*/ 574 w 574"/>
                  <a:gd name="T17" fmla="*/ 0 h 4316"/>
                  <a:gd name="T18" fmla="*/ 562 w 574"/>
                  <a:gd name="T19" fmla="*/ 0 h 4316"/>
                  <a:gd name="T20" fmla="*/ 437 w 574"/>
                  <a:gd name="T21" fmla="*/ 234 h 4316"/>
                  <a:gd name="T22" fmla="*/ 323 w 574"/>
                  <a:gd name="T23" fmla="*/ 480 h 4316"/>
                  <a:gd name="T24" fmla="*/ 227 w 574"/>
                  <a:gd name="T25" fmla="*/ 737 h 4316"/>
                  <a:gd name="T26" fmla="*/ 150 w 574"/>
                  <a:gd name="T27" fmla="*/ 1001 h 4316"/>
                  <a:gd name="T28" fmla="*/ 84 w 574"/>
                  <a:gd name="T29" fmla="*/ 1277 h 4316"/>
                  <a:gd name="T30" fmla="*/ 42 w 574"/>
                  <a:gd name="T31" fmla="*/ 1559 h 4316"/>
                  <a:gd name="T32" fmla="*/ 12 w 574"/>
                  <a:gd name="T33" fmla="*/ 1852 h 4316"/>
                  <a:gd name="T34" fmla="*/ 0 w 574"/>
                  <a:gd name="T35" fmla="*/ 2146 h 4316"/>
                  <a:gd name="T36" fmla="*/ 6 w 574"/>
                  <a:gd name="T37" fmla="*/ 2434 h 4316"/>
                  <a:gd name="T38" fmla="*/ 30 w 574"/>
                  <a:gd name="T39" fmla="*/ 2715 h 4316"/>
                  <a:gd name="T40" fmla="*/ 66 w 574"/>
                  <a:gd name="T41" fmla="*/ 2997 h 4316"/>
                  <a:gd name="T42" fmla="*/ 120 w 574"/>
                  <a:gd name="T43" fmla="*/ 3273 h 4316"/>
                  <a:gd name="T44" fmla="*/ 191 w 574"/>
                  <a:gd name="T45" fmla="*/ 3549 h 4316"/>
                  <a:gd name="T46" fmla="*/ 275 w 574"/>
                  <a:gd name="T47" fmla="*/ 3812 h 4316"/>
                  <a:gd name="T48" fmla="*/ 371 w 574"/>
                  <a:gd name="T49" fmla="*/ 4070 h 4316"/>
                  <a:gd name="T50" fmla="*/ 484 w 574"/>
                  <a:gd name="T51" fmla="*/ 4316 h 4316"/>
                  <a:gd name="T52" fmla="*/ 496 w 574"/>
                  <a:gd name="T53" fmla="*/ 4316 h 4316"/>
                  <a:gd name="T54" fmla="*/ 383 w 574"/>
                  <a:gd name="T55" fmla="*/ 4070 h 4316"/>
                  <a:gd name="T56" fmla="*/ 287 w 574"/>
                  <a:gd name="T57" fmla="*/ 3812 h 4316"/>
                  <a:gd name="T58" fmla="*/ 203 w 574"/>
                  <a:gd name="T59" fmla="*/ 3549 h 4316"/>
                  <a:gd name="T60" fmla="*/ 132 w 574"/>
                  <a:gd name="T61" fmla="*/ 3273 h 4316"/>
                  <a:gd name="T62" fmla="*/ 78 w 574"/>
                  <a:gd name="T63" fmla="*/ 2997 h 4316"/>
                  <a:gd name="T64" fmla="*/ 42 w 574"/>
                  <a:gd name="T65" fmla="*/ 2715 h 4316"/>
                  <a:gd name="T66" fmla="*/ 18 w 574"/>
                  <a:gd name="T67" fmla="*/ 2434 h 4316"/>
                  <a:gd name="T68" fmla="*/ 12 w 574"/>
                  <a:gd name="T69" fmla="*/ 2146 h 4316"/>
                  <a:gd name="T70" fmla="*/ 12 w 574"/>
                  <a:gd name="T71" fmla="*/ 214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9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>
                  <a:gd name="T0" fmla="*/ 12 w 735"/>
                  <a:gd name="T1" fmla="*/ 2098 h 4316"/>
                  <a:gd name="T2" fmla="*/ 29 w 735"/>
                  <a:gd name="T3" fmla="*/ 1798 h 4316"/>
                  <a:gd name="T4" fmla="*/ 71 w 735"/>
                  <a:gd name="T5" fmla="*/ 1505 h 4316"/>
                  <a:gd name="T6" fmla="*/ 131 w 735"/>
                  <a:gd name="T7" fmla="*/ 1223 h 4316"/>
                  <a:gd name="T8" fmla="*/ 215 w 735"/>
                  <a:gd name="T9" fmla="*/ 941 h 4316"/>
                  <a:gd name="T10" fmla="*/ 316 w 735"/>
                  <a:gd name="T11" fmla="*/ 689 h 4316"/>
                  <a:gd name="T12" fmla="*/ 442 w 735"/>
                  <a:gd name="T13" fmla="*/ 444 h 4316"/>
                  <a:gd name="T14" fmla="*/ 580 w 735"/>
                  <a:gd name="T15" fmla="*/ 216 h 4316"/>
                  <a:gd name="T16" fmla="*/ 735 w 735"/>
                  <a:gd name="T17" fmla="*/ 0 h 4316"/>
                  <a:gd name="T18" fmla="*/ 723 w 735"/>
                  <a:gd name="T19" fmla="*/ 0 h 4316"/>
                  <a:gd name="T20" fmla="*/ 568 w 735"/>
                  <a:gd name="T21" fmla="*/ 210 h 4316"/>
                  <a:gd name="T22" fmla="*/ 430 w 735"/>
                  <a:gd name="T23" fmla="*/ 438 h 4316"/>
                  <a:gd name="T24" fmla="*/ 311 w 735"/>
                  <a:gd name="T25" fmla="*/ 683 h 4316"/>
                  <a:gd name="T26" fmla="*/ 209 w 735"/>
                  <a:gd name="T27" fmla="*/ 941 h 4316"/>
                  <a:gd name="T28" fmla="*/ 125 w 735"/>
                  <a:gd name="T29" fmla="*/ 1217 h 4316"/>
                  <a:gd name="T30" fmla="*/ 59 w 735"/>
                  <a:gd name="T31" fmla="*/ 1505 h 4316"/>
                  <a:gd name="T32" fmla="*/ 18 w 735"/>
                  <a:gd name="T33" fmla="*/ 1798 h 4316"/>
                  <a:gd name="T34" fmla="*/ 0 w 735"/>
                  <a:gd name="T35" fmla="*/ 2098 h 4316"/>
                  <a:gd name="T36" fmla="*/ 6 w 735"/>
                  <a:gd name="T37" fmla="*/ 2404 h 4316"/>
                  <a:gd name="T38" fmla="*/ 29 w 735"/>
                  <a:gd name="T39" fmla="*/ 2709 h 4316"/>
                  <a:gd name="T40" fmla="*/ 77 w 735"/>
                  <a:gd name="T41" fmla="*/ 3015 h 4316"/>
                  <a:gd name="T42" fmla="*/ 149 w 735"/>
                  <a:gd name="T43" fmla="*/ 3315 h 4316"/>
                  <a:gd name="T44" fmla="*/ 227 w 735"/>
                  <a:gd name="T45" fmla="*/ 3573 h 4316"/>
                  <a:gd name="T46" fmla="*/ 316 w 735"/>
                  <a:gd name="T47" fmla="*/ 3824 h 4316"/>
                  <a:gd name="T48" fmla="*/ 424 w 735"/>
                  <a:gd name="T49" fmla="*/ 4076 h 4316"/>
                  <a:gd name="T50" fmla="*/ 544 w 735"/>
                  <a:gd name="T51" fmla="*/ 4316 h 4316"/>
                  <a:gd name="T52" fmla="*/ 556 w 735"/>
                  <a:gd name="T53" fmla="*/ 4316 h 4316"/>
                  <a:gd name="T54" fmla="*/ 436 w 735"/>
                  <a:gd name="T55" fmla="*/ 4076 h 4316"/>
                  <a:gd name="T56" fmla="*/ 328 w 735"/>
                  <a:gd name="T57" fmla="*/ 3824 h 4316"/>
                  <a:gd name="T58" fmla="*/ 239 w 735"/>
                  <a:gd name="T59" fmla="*/ 3573 h 4316"/>
                  <a:gd name="T60" fmla="*/ 161 w 735"/>
                  <a:gd name="T61" fmla="*/ 3315 h 4316"/>
                  <a:gd name="T62" fmla="*/ 89 w 735"/>
                  <a:gd name="T63" fmla="*/ 3015 h 4316"/>
                  <a:gd name="T64" fmla="*/ 41 w 735"/>
                  <a:gd name="T65" fmla="*/ 2709 h 4316"/>
                  <a:gd name="T66" fmla="*/ 18 w 735"/>
                  <a:gd name="T67" fmla="*/ 2404 h 4316"/>
                  <a:gd name="T68" fmla="*/ 12 w 735"/>
                  <a:gd name="T69" fmla="*/ 2098 h 4316"/>
                  <a:gd name="T70" fmla="*/ 12 w 735"/>
                  <a:gd name="T71" fmla="*/ 209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0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>
                  <a:gd name="T0" fmla="*/ 18 w 837"/>
                  <a:gd name="T1" fmla="*/ 1948 h 4316"/>
                  <a:gd name="T2" fmla="*/ 48 w 837"/>
                  <a:gd name="T3" fmla="*/ 1708 h 4316"/>
                  <a:gd name="T4" fmla="*/ 96 w 837"/>
                  <a:gd name="T5" fmla="*/ 1475 h 4316"/>
                  <a:gd name="T6" fmla="*/ 161 w 837"/>
                  <a:gd name="T7" fmla="*/ 1235 h 4316"/>
                  <a:gd name="T8" fmla="*/ 251 w 837"/>
                  <a:gd name="T9" fmla="*/ 995 h 4316"/>
                  <a:gd name="T10" fmla="*/ 365 w 837"/>
                  <a:gd name="T11" fmla="*/ 755 h 4316"/>
                  <a:gd name="T12" fmla="*/ 496 w 837"/>
                  <a:gd name="T13" fmla="*/ 510 h 4316"/>
                  <a:gd name="T14" fmla="*/ 658 w 837"/>
                  <a:gd name="T15" fmla="*/ 258 h 4316"/>
                  <a:gd name="T16" fmla="*/ 741 w 837"/>
                  <a:gd name="T17" fmla="*/ 132 h 4316"/>
                  <a:gd name="T18" fmla="*/ 837 w 837"/>
                  <a:gd name="T19" fmla="*/ 0 h 4316"/>
                  <a:gd name="T20" fmla="*/ 825 w 837"/>
                  <a:gd name="T21" fmla="*/ 0 h 4316"/>
                  <a:gd name="T22" fmla="*/ 729 w 837"/>
                  <a:gd name="T23" fmla="*/ 132 h 4316"/>
                  <a:gd name="T24" fmla="*/ 640 w 837"/>
                  <a:gd name="T25" fmla="*/ 258 h 4316"/>
                  <a:gd name="T26" fmla="*/ 562 w 837"/>
                  <a:gd name="T27" fmla="*/ 384 h 4316"/>
                  <a:gd name="T28" fmla="*/ 484 w 837"/>
                  <a:gd name="T29" fmla="*/ 510 h 4316"/>
                  <a:gd name="T30" fmla="*/ 353 w 837"/>
                  <a:gd name="T31" fmla="*/ 755 h 4316"/>
                  <a:gd name="T32" fmla="*/ 239 w 837"/>
                  <a:gd name="T33" fmla="*/ 995 h 4316"/>
                  <a:gd name="T34" fmla="*/ 150 w 837"/>
                  <a:gd name="T35" fmla="*/ 1235 h 4316"/>
                  <a:gd name="T36" fmla="*/ 84 w 837"/>
                  <a:gd name="T37" fmla="*/ 1469 h 4316"/>
                  <a:gd name="T38" fmla="*/ 36 w 837"/>
                  <a:gd name="T39" fmla="*/ 1702 h 4316"/>
                  <a:gd name="T40" fmla="*/ 6 w 837"/>
                  <a:gd name="T41" fmla="*/ 1942 h 4316"/>
                  <a:gd name="T42" fmla="*/ 0 w 837"/>
                  <a:gd name="T43" fmla="*/ 2200 h 4316"/>
                  <a:gd name="T44" fmla="*/ 12 w 837"/>
                  <a:gd name="T45" fmla="*/ 2470 h 4316"/>
                  <a:gd name="T46" fmla="*/ 48 w 837"/>
                  <a:gd name="T47" fmla="*/ 2739 h 4316"/>
                  <a:gd name="T48" fmla="*/ 114 w 837"/>
                  <a:gd name="T49" fmla="*/ 3027 h 4316"/>
                  <a:gd name="T50" fmla="*/ 150 w 837"/>
                  <a:gd name="T51" fmla="*/ 3171 h 4316"/>
                  <a:gd name="T52" fmla="*/ 197 w 837"/>
                  <a:gd name="T53" fmla="*/ 3321 h 4316"/>
                  <a:gd name="T54" fmla="*/ 245 w 837"/>
                  <a:gd name="T55" fmla="*/ 3477 h 4316"/>
                  <a:gd name="T56" fmla="*/ 305 w 837"/>
                  <a:gd name="T57" fmla="*/ 3639 h 4316"/>
                  <a:gd name="T58" fmla="*/ 365 w 837"/>
                  <a:gd name="T59" fmla="*/ 3800 h 4316"/>
                  <a:gd name="T60" fmla="*/ 437 w 837"/>
                  <a:gd name="T61" fmla="*/ 3968 h 4316"/>
                  <a:gd name="T62" fmla="*/ 508 w 837"/>
                  <a:gd name="T63" fmla="*/ 4136 h 4316"/>
                  <a:gd name="T64" fmla="*/ 592 w 837"/>
                  <a:gd name="T65" fmla="*/ 4316 h 4316"/>
                  <a:gd name="T66" fmla="*/ 604 w 837"/>
                  <a:gd name="T67" fmla="*/ 4316 h 4316"/>
                  <a:gd name="T68" fmla="*/ 520 w 837"/>
                  <a:gd name="T69" fmla="*/ 4136 h 4316"/>
                  <a:gd name="T70" fmla="*/ 448 w 837"/>
                  <a:gd name="T71" fmla="*/ 3968 h 4316"/>
                  <a:gd name="T72" fmla="*/ 377 w 837"/>
                  <a:gd name="T73" fmla="*/ 3800 h 4316"/>
                  <a:gd name="T74" fmla="*/ 317 w 837"/>
                  <a:gd name="T75" fmla="*/ 3639 h 4316"/>
                  <a:gd name="T76" fmla="*/ 257 w 837"/>
                  <a:gd name="T77" fmla="*/ 3477 h 4316"/>
                  <a:gd name="T78" fmla="*/ 209 w 837"/>
                  <a:gd name="T79" fmla="*/ 3327 h 4316"/>
                  <a:gd name="T80" fmla="*/ 161 w 837"/>
                  <a:gd name="T81" fmla="*/ 3171 h 4316"/>
                  <a:gd name="T82" fmla="*/ 126 w 837"/>
                  <a:gd name="T83" fmla="*/ 3027 h 4316"/>
                  <a:gd name="T84" fmla="*/ 60 w 837"/>
                  <a:gd name="T85" fmla="*/ 2739 h 4316"/>
                  <a:gd name="T86" fmla="*/ 24 w 837"/>
                  <a:gd name="T87" fmla="*/ 2470 h 4316"/>
                  <a:gd name="T88" fmla="*/ 12 w 837"/>
                  <a:gd name="T89" fmla="*/ 2206 h 4316"/>
                  <a:gd name="T90" fmla="*/ 18 w 837"/>
                  <a:gd name="T91" fmla="*/ 1948 h 4316"/>
                  <a:gd name="T92" fmla="*/ 18 w 837"/>
                  <a:gd name="T93" fmla="*/ 194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9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>
                <a:gd name="T0" fmla="*/ 0 w 604"/>
                <a:gd name="T1" fmla="*/ 54 h 1415"/>
                <a:gd name="T2" fmla="*/ 42 w 604"/>
                <a:gd name="T3" fmla="*/ 228 h 1415"/>
                <a:gd name="T4" fmla="*/ 96 w 604"/>
                <a:gd name="T5" fmla="*/ 402 h 1415"/>
                <a:gd name="T6" fmla="*/ 161 w 604"/>
                <a:gd name="T7" fmla="*/ 576 h 1415"/>
                <a:gd name="T8" fmla="*/ 227 w 604"/>
                <a:gd name="T9" fmla="*/ 744 h 1415"/>
                <a:gd name="T10" fmla="*/ 305 w 604"/>
                <a:gd name="T11" fmla="*/ 917 h 1415"/>
                <a:gd name="T12" fmla="*/ 389 w 604"/>
                <a:gd name="T13" fmla="*/ 1085 h 1415"/>
                <a:gd name="T14" fmla="*/ 484 w 604"/>
                <a:gd name="T15" fmla="*/ 1253 h 1415"/>
                <a:gd name="T16" fmla="*/ 586 w 604"/>
                <a:gd name="T17" fmla="*/ 1415 h 1415"/>
                <a:gd name="T18" fmla="*/ 604 w 604"/>
                <a:gd name="T19" fmla="*/ 1415 h 1415"/>
                <a:gd name="T20" fmla="*/ 496 w 604"/>
                <a:gd name="T21" fmla="*/ 1247 h 1415"/>
                <a:gd name="T22" fmla="*/ 401 w 604"/>
                <a:gd name="T23" fmla="*/ 1073 h 1415"/>
                <a:gd name="T24" fmla="*/ 311 w 604"/>
                <a:gd name="T25" fmla="*/ 899 h 1415"/>
                <a:gd name="T26" fmla="*/ 233 w 604"/>
                <a:gd name="T27" fmla="*/ 720 h 1415"/>
                <a:gd name="T28" fmla="*/ 161 w 604"/>
                <a:gd name="T29" fmla="*/ 546 h 1415"/>
                <a:gd name="T30" fmla="*/ 102 w 604"/>
                <a:gd name="T31" fmla="*/ 366 h 1415"/>
                <a:gd name="T32" fmla="*/ 48 w 604"/>
                <a:gd name="T33" fmla="*/ 180 h 1415"/>
                <a:gd name="T34" fmla="*/ 0 w 604"/>
                <a:gd name="T35" fmla="*/ 0 h 1415"/>
                <a:gd name="T36" fmla="*/ 0 w 604"/>
                <a:gd name="T37" fmla="*/ 54 h 1415"/>
                <a:gd name="T38" fmla="*/ 0 w 604"/>
                <a:gd name="T39" fmla="*/ 54 h 1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>
                <a:gd name="T0" fmla="*/ 0 w 227"/>
                <a:gd name="T1" fmla="*/ 30 h 426"/>
                <a:gd name="T2" fmla="*/ 108 w 227"/>
                <a:gd name="T3" fmla="*/ 240 h 426"/>
                <a:gd name="T4" fmla="*/ 215 w 227"/>
                <a:gd name="T5" fmla="*/ 426 h 426"/>
                <a:gd name="T6" fmla="*/ 227 w 227"/>
                <a:gd name="T7" fmla="*/ 426 h 426"/>
                <a:gd name="T8" fmla="*/ 167 w 227"/>
                <a:gd name="T9" fmla="*/ 330 h 426"/>
                <a:gd name="T10" fmla="*/ 114 w 227"/>
                <a:gd name="T11" fmla="*/ 222 h 426"/>
                <a:gd name="T12" fmla="*/ 0 w 227"/>
                <a:gd name="T13" fmla="*/ 0 h 426"/>
                <a:gd name="T14" fmla="*/ 0 w 227"/>
                <a:gd name="T15" fmla="*/ 30 h 426"/>
                <a:gd name="T16" fmla="*/ 0 w 227"/>
                <a:gd name="T17" fmla="*/ 30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>
                <a:gd name="T0" fmla="*/ 981 w 981"/>
                <a:gd name="T1" fmla="*/ 1786 h 1786"/>
                <a:gd name="T2" fmla="*/ 981 w 981"/>
                <a:gd name="T3" fmla="*/ 1720 h 1786"/>
                <a:gd name="T4" fmla="*/ 969 w 981"/>
                <a:gd name="T5" fmla="*/ 1666 h 1786"/>
                <a:gd name="T6" fmla="*/ 957 w 981"/>
                <a:gd name="T7" fmla="*/ 1613 h 1786"/>
                <a:gd name="T8" fmla="*/ 921 w 981"/>
                <a:gd name="T9" fmla="*/ 1487 h 1786"/>
                <a:gd name="T10" fmla="*/ 885 w 981"/>
                <a:gd name="T11" fmla="*/ 1361 h 1786"/>
                <a:gd name="T12" fmla="*/ 796 w 981"/>
                <a:gd name="T13" fmla="*/ 1121 h 1786"/>
                <a:gd name="T14" fmla="*/ 682 w 981"/>
                <a:gd name="T15" fmla="*/ 899 h 1786"/>
                <a:gd name="T16" fmla="*/ 562 w 981"/>
                <a:gd name="T17" fmla="*/ 689 h 1786"/>
                <a:gd name="T18" fmla="*/ 431 w 981"/>
                <a:gd name="T19" fmla="*/ 498 h 1786"/>
                <a:gd name="T20" fmla="*/ 293 w 981"/>
                <a:gd name="T21" fmla="*/ 318 h 1786"/>
                <a:gd name="T22" fmla="*/ 150 w 981"/>
                <a:gd name="T23" fmla="*/ 150 h 1786"/>
                <a:gd name="T24" fmla="*/ 12 w 981"/>
                <a:gd name="T25" fmla="*/ 0 h 1786"/>
                <a:gd name="T26" fmla="*/ 0 w 981"/>
                <a:gd name="T27" fmla="*/ 0 h 1786"/>
                <a:gd name="T28" fmla="*/ 138 w 981"/>
                <a:gd name="T29" fmla="*/ 150 h 1786"/>
                <a:gd name="T30" fmla="*/ 275 w 981"/>
                <a:gd name="T31" fmla="*/ 318 h 1786"/>
                <a:gd name="T32" fmla="*/ 413 w 981"/>
                <a:gd name="T33" fmla="*/ 498 h 1786"/>
                <a:gd name="T34" fmla="*/ 545 w 981"/>
                <a:gd name="T35" fmla="*/ 689 h 1786"/>
                <a:gd name="T36" fmla="*/ 670 w 981"/>
                <a:gd name="T37" fmla="*/ 899 h 1786"/>
                <a:gd name="T38" fmla="*/ 778 w 981"/>
                <a:gd name="T39" fmla="*/ 1121 h 1786"/>
                <a:gd name="T40" fmla="*/ 873 w 981"/>
                <a:gd name="T41" fmla="*/ 1361 h 1786"/>
                <a:gd name="T42" fmla="*/ 909 w 981"/>
                <a:gd name="T43" fmla="*/ 1487 h 1786"/>
                <a:gd name="T44" fmla="*/ 945 w 981"/>
                <a:gd name="T45" fmla="*/ 1619 h 1786"/>
                <a:gd name="T46" fmla="*/ 963 w 981"/>
                <a:gd name="T47" fmla="*/ 1702 h 1786"/>
                <a:gd name="T48" fmla="*/ 981 w 981"/>
                <a:gd name="T49" fmla="*/ 1786 h 1786"/>
                <a:gd name="T50" fmla="*/ 981 w 981"/>
                <a:gd name="T51" fmla="*/ 1786 h 17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>
                <a:gd name="T0" fmla="*/ 719 w 717"/>
                <a:gd name="T1" fmla="*/ 845 h 845"/>
                <a:gd name="T2" fmla="*/ 719 w 717"/>
                <a:gd name="T3" fmla="*/ 821 h 845"/>
                <a:gd name="T4" fmla="*/ 576 w 717"/>
                <a:gd name="T5" fmla="*/ 605 h 845"/>
                <a:gd name="T6" fmla="*/ 407 w 717"/>
                <a:gd name="T7" fmla="*/ 396 h 845"/>
                <a:gd name="T8" fmla="*/ 222 w 717"/>
                <a:gd name="T9" fmla="*/ 192 h 845"/>
                <a:gd name="T10" fmla="*/ 17 w 717"/>
                <a:gd name="T11" fmla="*/ 0 h 845"/>
                <a:gd name="T12" fmla="*/ 0 w 717"/>
                <a:gd name="T13" fmla="*/ 0 h 845"/>
                <a:gd name="T14" fmla="*/ 210 w 717"/>
                <a:gd name="T15" fmla="*/ 198 h 845"/>
                <a:gd name="T16" fmla="*/ 401 w 717"/>
                <a:gd name="T17" fmla="*/ 408 h 845"/>
                <a:gd name="T18" fmla="*/ 570 w 717"/>
                <a:gd name="T19" fmla="*/ 623 h 845"/>
                <a:gd name="T20" fmla="*/ 719 w 717"/>
                <a:gd name="T21" fmla="*/ 845 h 845"/>
                <a:gd name="T22" fmla="*/ 719 w 717"/>
                <a:gd name="T23" fmla="*/ 845 h 84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>
                <a:gd name="T0" fmla="*/ 408 w 407"/>
                <a:gd name="T1" fmla="*/ 414 h 414"/>
                <a:gd name="T2" fmla="*/ 408 w 407"/>
                <a:gd name="T3" fmla="*/ 396 h 414"/>
                <a:gd name="T4" fmla="*/ 223 w 407"/>
                <a:gd name="T5" fmla="*/ 192 h 414"/>
                <a:gd name="T6" fmla="*/ 12 w 407"/>
                <a:gd name="T7" fmla="*/ 0 h 414"/>
                <a:gd name="T8" fmla="*/ 0 w 407"/>
                <a:gd name="T9" fmla="*/ 0 h 414"/>
                <a:gd name="T10" fmla="*/ 108 w 407"/>
                <a:gd name="T11" fmla="*/ 102 h 414"/>
                <a:gd name="T12" fmla="*/ 217 w 407"/>
                <a:gd name="T13" fmla="*/ 204 h 414"/>
                <a:gd name="T14" fmla="*/ 408 w 407"/>
                <a:gd name="T15" fmla="*/ 414 h 414"/>
                <a:gd name="T16" fmla="*/ 408 w 407"/>
                <a:gd name="T17" fmla="*/ 414 h 41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4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>
                <a:gd name="T0" fmla="*/ 0 w 855"/>
                <a:gd name="T1" fmla="*/ 1361 h 1409"/>
                <a:gd name="T2" fmla="*/ 0 w 855"/>
                <a:gd name="T3" fmla="*/ 1409 h 1409"/>
                <a:gd name="T4" fmla="*/ 54 w 855"/>
                <a:gd name="T5" fmla="*/ 1211 h 1409"/>
                <a:gd name="T6" fmla="*/ 126 w 855"/>
                <a:gd name="T7" fmla="*/ 1013 h 1409"/>
                <a:gd name="T8" fmla="*/ 215 w 855"/>
                <a:gd name="T9" fmla="*/ 827 h 1409"/>
                <a:gd name="T10" fmla="*/ 311 w 855"/>
                <a:gd name="T11" fmla="*/ 647 h 1409"/>
                <a:gd name="T12" fmla="*/ 431 w 855"/>
                <a:gd name="T13" fmla="*/ 474 h 1409"/>
                <a:gd name="T14" fmla="*/ 556 w 855"/>
                <a:gd name="T15" fmla="*/ 312 h 1409"/>
                <a:gd name="T16" fmla="*/ 700 w 855"/>
                <a:gd name="T17" fmla="*/ 150 h 1409"/>
                <a:gd name="T18" fmla="*/ 855 w 855"/>
                <a:gd name="T19" fmla="*/ 0 h 1409"/>
                <a:gd name="T20" fmla="*/ 837 w 855"/>
                <a:gd name="T21" fmla="*/ 0 h 1409"/>
                <a:gd name="T22" fmla="*/ 688 w 855"/>
                <a:gd name="T23" fmla="*/ 144 h 1409"/>
                <a:gd name="T24" fmla="*/ 550 w 855"/>
                <a:gd name="T25" fmla="*/ 300 h 1409"/>
                <a:gd name="T26" fmla="*/ 425 w 855"/>
                <a:gd name="T27" fmla="*/ 462 h 1409"/>
                <a:gd name="T28" fmla="*/ 311 w 855"/>
                <a:gd name="T29" fmla="*/ 629 h 1409"/>
                <a:gd name="T30" fmla="*/ 215 w 855"/>
                <a:gd name="T31" fmla="*/ 803 h 1409"/>
                <a:gd name="T32" fmla="*/ 132 w 855"/>
                <a:gd name="T33" fmla="*/ 983 h 1409"/>
                <a:gd name="T34" fmla="*/ 60 w 855"/>
                <a:gd name="T35" fmla="*/ 1169 h 1409"/>
                <a:gd name="T36" fmla="*/ 0 w 855"/>
                <a:gd name="T37" fmla="*/ 1361 h 1409"/>
                <a:gd name="T38" fmla="*/ 0 w 855"/>
                <a:gd name="T39" fmla="*/ 1361 h 14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>
                <a:gd name="T0" fmla="*/ 588 w 586"/>
                <a:gd name="T1" fmla="*/ 0 h 599"/>
                <a:gd name="T2" fmla="*/ 570 w 586"/>
                <a:gd name="T3" fmla="*/ 0 h 599"/>
                <a:gd name="T4" fmla="*/ 408 w 586"/>
                <a:gd name="T5" fmla="*/ 132 h 599"/>
                <a:gd name="T6" fmla="*/ 258 w 586"/>
                <a:gd name="T7" fmla="*/ 270 h 599"/>
                <a:gd name="T8" fmla="*/ 120 w 586"/>
                <a:gd name="T9" fmla="*/ 420 h 599"/>
                <a:gd name="T10" fmla="*/ 0 w 586"/>
                <a:gd name="T11" fmla="*/ 575 h 599"/>
                <a:gd name="T12" fmla="*/ 0 w 586"/>
                <a:gd name="T13" fmla="*/ 599 h 599"/>
                <a:gd name="T14" fmla="*/ 120 w 586"/>
                <a:gd name="T15" fmla="*/ 432 h 599"/>
                <a:gd name="T16" fmla="*/ 258 w 586"/>
                <a:gd name="T17" fmla="*/ 282 h 599"/>
                <a:gd name="T18" fmla="*/ 414 w 586"/>
                <a:gd name="T19" fmla="*/ 138 h 599"/>
                <a:gd name="T20" fmla="*/ 588 w 586"/>
                <a:gd name="T21" fmla="*/ 0 h 599"/>
                <a:gd name="T22" fmla="*/ 588 w 586"/>
                <a:gd name="T23" fmla="*/ 0 h 59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>
                <a:gd name="T0" fmla="*/ 270 w 269"/>
                <a:gd name="T1" fmla="*/ 0 h 252"/>
                <a:gd name="T2" fmla="*/ 252 w 269"/>
                <a:gd name="T3" fmla="*/ 0 h 252"/>
                <a:gd name="T4" fmla="*/ 120 w 269"/>
                <a:gd name="T5" fmla="*/ 114 h 252"/>
                <a:gd name="T6" fmla="*/ 60 w 269"/>
                <a:gd name="T7" fmla="*/ 174 h 252"/>
                <a:gd name="T8" fmla="*/ 0 w 269"/>
                <a:gd name="T9" fmla="*/ 234 h 252"/>
                <a:gd name="T10" fmla="*/ 0 w 269"/>
                <a:gd name="T11" fmla="*/ 252 h 252"/>
                <a:gd name="T12" fmla="*/ 126 w 269"/>
                <a:gd name="T13" fmla="*/ 120 h 252"/>
                <a:gd name="T14" fmla="*/ 270 w 269"/>
                <a:gd name="T15" fmla="*/ 0 h 252"/>
                <a:gd name="T16" fmla="*/ 270 w 269"/>
                <a:gd name="T17" fmla="*/ 0 h 25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8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9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20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23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21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2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80935" name="Rectangle 3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92275"/>
            <a:ext cx="7772400" cy="1736725"/>
          </a:xfrm>
        </p:spPr>
        <p:txBody>
          <a:bodyPr anchor="b"/>
          <a:lstStyle>
            <a:lvl1pPr>
              <a:defRPr sz="5400"/>
            </a:lvl1pPr>
          </a:lstStyle>
          <a:p>
            <a:pPr lvl="0"/>
            <a:r>
              <a:rPr lang="ru-RU" altLang="ru-RU" noProof="0" smtClean="0"/>
              <a:t>Образец заголовка</a:t>
            </a:r>
          </a:p>
        </p:txBody>
      </p:sp>
      <p:sp>
        <p:nvSpPr>
          <p:cNvPr id="80936" name="Rectangle 4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ru-RU" altLang="ru-RU" noProof="0" smtClean="0"/>
              <a:t>Образец подзаголовка</a:t>
            </a:r>
          </a:p>
        </p:txBody>
      </p:sp>
      <p:sp>
        <p:nvSpPr>
          <p:cNvPr id="41" name="Rectangle 41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2" name="Rectangle 4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3" name="Rectangle 4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9AF6210-3C3E-4EF8-A3D7-B5E24F07241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85802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061D57-2B02-4449-8A91-DB8ABD90D8B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178890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7C5C12-029C-4750-9968-75D23C02D05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937294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05DDB7-103E-4695-B3CF-40D41771BFC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791874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F17546-3AC9-497F-97DA-17F25A19958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88492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AF1271-38B0-444B-937C-D513ADA0442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358485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5D4878-BC12-4B3B-88D0-4C720FF1B4B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44117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862B06-BAF0-4EAD-9471-41149C6074A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892102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F31D3B-9156-4D7F-A6A4-930E74C25BD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7788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72A63F-C9A7-4D8E-A585-7CF85CE5307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881781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8BD59E-6AE4-49AE-AEF4-FC5783EF9E1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01917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B9DED6-9EDA-49B8-9497-0C1DD1BE7F2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892277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tx1"/>
            </a:gs>
            <a:gs pos="100000">
              <a:srgbClr val="311F5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1588" y="0"/>
            <a:ext cx="9148762" cy="6851650"/>
            <a:chOff x="1" y="0"/>
            <a:chExt cx="5763" cy="4316"/>
          </a:xfrm>
        </p:grpSpPr>
        <p:sp>
          <p:nvSpPr>
            <p:cNvPr id="79875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>
                <a:gd name="T0" fmla="*/ 717 w 717"/>
                <a:gd name="T1" fmla="*/ 72 h 1690"/>
                <a:gd name="T2" fmla="*/ 717 w 717"/>
                <a:gd name="T3" fmla="*/ 0 h 1690"/>
                <a:gd name="T4" fmla="*/ 699 w 717"/>
                <a:gd name="T5" fmla="*/ 101 h 1690"/>
                <a:gd name="T6" fmla="*/ 675 w 717"/>
                <a:gd name="T7" fmla="*/ 209 h 1690"/>
                <a:gd name="T8" fmla="*/ 627 w 717"/>
                <a:gd name="T9" fmla="*/ 389 h 1690"/>
                <a:gd name="T10" fmla="*/ 574 w 717"/>
                <a:gd name="T11" fmla="*/ 569 h 1690"/>
                <a:gd name="T12" fmla="*/ 502 w 717"/>
                <a:gd name="T13" fmla="*/ 749 h 1690"/>
                <a:gd name="T14" fmla="*/ 424 w 717"/>
                <a:gd name="T15" fmla="*/ 935 h 1690"/>
                <a:gd name="T16" fmla="*/ 334 w 717"/>
                <a:gd name="T17" fmla="*/ 1121 h 1690"/>
                <a:gd name="T18" fmla="*/ 233 w 717"/>
                <a:gd name="T19" fmla="*/ 1312 h 1690"/>
                <a:gd name="T20" fmla="*/ 125 w 717"/>
                <a:gd name="T21" fmla="*/ 1498 h 1690"/>
                <a:gd name="T22" fmla="*/ 0 w 717"/>
                <a:gd name="T23" fmla="*/ 1690 h 1690"/>
                <a:gd name="T24" fmla="*/ 11 w 717"/>
                <a:gd name="T25" fmla="*/ 1690 h 1690"/>
                <a:gd name="T26" fmla="*/ 137 w 717"/>
                <a:gd name="T27" fmla="*/ 1498 h 1690"/>
                <a:gd name="T28" fmla="*/ 245 w 717"/>
                <a:gd name="T29" fmla="*/ 1312 h 1690"/>
                <a:gd name="T30" fmla="*/ 346 w 717"/>
                <a:gd name="T31" fmla="*/ 1121 h 1690"/>
                <a:gd name="T32" fmla="*/ 436 w 717"/>
                <a:gd name="T33" fmla="*/ 935 h 1690"/>
                <a:gd name="T34" fmla="*/ 514 w 717"/>
                <a:gd name="T35" fmla="*/ 749 h 1690"/>
                <a:gd name="T36" fmla="*/ 585 w 717"/>
                <a:gd name="T37" fmla="*/ 569 h 1690"/>
                <a:gd name="T38" fmla="*/ 639 w 717"/>
                <a:gd name="T39" fmla="*/ 389 h 1690"/>
                <a:gd name="T40" fmla="*/ 687 w 717"/>
                <a:gd name="T41" fmla="*/ 209 h 1690"/>
                <a:gd name="T42" fmla="*/ 705 w 717"/>
                <a:gd name="T43" fmla="*/ 143 h 1690"/>
                <a:gd name="T44" fmla="*/ 717 w 717"/>
                <a:gd name="T45" fmla="*/ 72 h 1690"/>
                <a:gd name="T46" fmla="*/ 717 w 717"/>
                <a:gd name="T47" fmla="*/ 72 h 16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9876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>
                <a:gd name="T0" fmla="*/ 377 w 377"/>
                <a:gd name="T1" fmla="*/ 0 h 522"/>
                <a:gd name="T2" fmla="*/ 293 w 377"/>
                <a:gd name="T3" fmla="*/ 132 h 522"/>
                <a:gd name="T4" fmla="*/ 204 w 377"/>
                <a:gd name="T5" fmla="*/ 264 h 522"/>
                <a:gd name="T6" fmla="*/ 102 w 377"/>
                <a:gd name="T7" fmla="*/ 396 h 522"/>
                <a:gd name="T8" fmla="*/ 0 w 377"/>
                <a:gd name="T9" fmla="*/ 522 h 522"/>
                <a:gd name="T10" fmla="*/ 12 w 377"/>
                <a:gd name="T11" fmla="*/ 522 h 522"/>
                <a:gd name="T12" fmla="*/ 114 w 377"/>
                <a:gd name="T13" fmla="*/ 402 h 522"/>
                <a:gd name="T14" fmla="*/ 204 w 377"/>
                <a:gd name="T15" fmla="*/ 282 h 522"/>
                <a:gd name="T16" fmla="*/ 377 w 377"/>
                <a:gd name="T17" fmla="*/ 24 h 522"/>
                <a:gd name="T18" fmla="*/ 377 w 377"/>
                <a:gd name="T19" fmla="*/ 0 h 522"/>
                <a:gd name="T20" fmla="*/ 377 w 377"/>
                <a:gd name="T21" fmla="*/ 0 h 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9877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>
                <a:gd name="T0" fmla="*/ 0 w 84"/>
                <a:gd name="T1" fmla="*/ 102 h 102"/>
                <a:gd name="T2" fmla="*/ 18 w 84"/>
                <a:gd name="T3" fmla="*/ 102 h 102"/>
                <a:gd name="T4" fmla="*/ 48 w 84"/>
                <a:gd name="T5" fmla="*/ 60 h 102"/>
                <a:gd name="T6" fmla="*/ 84 w 84"/>
                <a:gd name="T7" fmla="*/ 24 h 102"/>
                <a:gd name="T8" fmla="*/ 84 w 84"/>
                <a:gd name="T9" fmla="*/ 0 h 102"/>
                <a:gd name="T10" fmla="*/ 42 w 84"/>
                <a:gd name="T11" fmla="*/ 54 h 102"/>
                <a:gd name="T12" fmla="*/ 0 w 84"/>
                <a:gd name="T13" fmla="*/ 102 h 102"/>
                <a:gd name="T14" fmla="*/ 0 w 84"/>
                <a:gd name="T15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1035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79879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>
                  <a:gd name="T0" fmla="*/ 0 w 72"/>
                  <a:gd name="T1" fmla="*/ 0 h 4316"/>
                  <a:gd name="T2" fmla="*/ 60 w 72"/>
                  <a:gd name="T3" fmla="*/ 4316 h 4316"/>
                  <a:gd name="T4" fmla="*/ 72 w 72"/>
                  <a:gd name="T5" fmla="*/ 4316 h 4316"/>
                  <a:gd name="T6" fmla="*/ 12 w 72"/>
                  <a:gd name="T7" fmla="*/ 0 h 4316"/>
                  <a:gd name="T8" fmla="*/ 0 w 72"/>
                  <a:gd name="T9" fmla="*/ 0 h 4316"/>
                  <a:gd name="T10" fmla="*/ 0 w 72"/>
                  <a:gd name="T1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79880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>
                  <a:gd name="T0" fmla="*/ 24 w 174"/>
                  <a:gd name="T1" fmla="*/ 0 h 4316"/>
                  <a:gd name="T2" fmla="*/ 12 w 174"/>
                  <a:gd name="T3" fmla="*/ 0 h 4316"/>
                  <a:gd name="T4" fmla="*/ 42 w 174"/>
                  <a:gd name="T5" fmla="*/ 216 h 4316"/>
                  <a:gd name="T6" fmla="*/ 72 w 174"/>
                  <a:gd name="T7" fmla="*/ 444 h 4316"/>
                  <a:gd name="T8" fmla="*/ 96 w 174"/>
                  <a:gd name="T9" fmla="*/ 689 h 4316"/>
                  <a:gd name="T10" fmla="*/ 120 w 174"/>
                  <a:gd name="T11" fmla="*/ 947 h 4316"/>
                  <a:gd name="T12" fmla="*/ 132 w 174"/>
                  <a:gd name="T13" fmla="*/ 1211 h 4316"/>
                  <a:gd name="T14" fmla="*/ 150 w 174"/>
                  <a:gd name="T15" fmla="*/ 1487 h 4316"/>
                  <a:gd name="T16" fmla="*/ 156 w 174"/>
                  <a:gd name="T17" fmla="*/ 1768 h 4316"/>
                  <a:gd name="T18" fmla="*/ 162 w 174"/>
                  <a:gd name="T19" fmla="*/ 2062 h 4316"/>
                  <a:gd name="T20" fmla="*/ 156 w 174"/>
                  <a:gd name="T21" fmla="*/ 2644 h 4316"/>
                  <a:gd name="T22" fmla="*/ 126 w 174"/>
                  <a:gd name="T23" fmla="*/ 3225 h 4316"/>
                  <a:gd name="T24" fmla="*/ 108 w 174"/>
                  <a:gd name="T25" fmla="*/ 3507 h 4316"/>
                  <a:gd name="T26" fmla="*/ 78 w 174"/>
                  <a:gd name="T27" fmla="*/ 3788 h 4316"/>
                  <a:gd name="T28" fmla="*/ 42 w 174"/>
                  <a:gd name="T29" fmla="*/ 4058 h 4316"/>
                  <a:gd name="T30" fmla="*/ 0 w 174"/>
                  <a:gd name="T31" fmla="*/ 4316 h 4316"/>
                  <a:gd name="T32" fmla="*/ 12 w 174"/>
                  <a:gd name="T33" fmla="*/ 4316 h 4316"/>
                  <a:gd name="T34" fmla="*/ 54 w 174"/>
                  <a:gd name="T35" fmla="*/ 4058 h 4316"/>
                  <a:gd name="T36" fmla="*/ 90 w 174"/>
                  <a:gd name="T37" fmla="*/ 3782 h 4316"/>
                  <a:gd name="T38" fmla="*/ 120 w 174"/>
                  <a:gd name="T39" fmla="*/ 3507 h 4316"/>
                  <a:gd name="T40" fmla="*/ 138 w 174"/>
                  <a:gd name="T41" fmla="*/ 3219 h 4316"/>
                  <a:gd name="T42" fmla="*/ 168 w 174"/>
                  <a:gd name="T43" fmla="*/ 2638 h 4316"/>
                  <a:gd name="T44" fmla="*/ 174 w 174"/>
                  <a:gd name="T45" fmla="*/ 2056 h 4316"/>
                  <a:gd name="T46" fmla="*/ 168 w 174"/>
                  <a:gd name="T47" fmla="*/ 1768 h 4316"/>
                  <a:gd name="T48" fmla="*/ 162 w 174"/>
                  <a:gd name="T49" fmla="*/ 1487 h 4316"/>
                  <a:gd name="T50" fmla="*/ 144 w 174"/>
                  <a:gd name="T51" fmla="*/ 1211 h 4316"/>
                  <a:gd name="T52" fmla="*/ 132 w 174"/>
                  <a:gd name="T53" fmla="*/ 941 h 4316"/>
                  <a:gd name="T54" fmla="*/ 108 w 174"/>
                  <a:gd name="T55" fmla="*/ 689 h 4316"/>
                  <a:gd name="T56" fmla="*/ 84 w 174"/>
                  <a:gd name="T57" fmla="*/ 444 h 4316"/>
                  <a:gd name="T58" fmla="*/ 54 w 174"/>
                  <a:gd name="T59" fmla="*/ 216 h 4316"/>
                  <a:gd name="T60" fmla="*/ 24 w 174"/>
                  <a:gd name="T61" fmla="*/ 0 h 4316"/>
                  <a:gd name="T62" fmla="*/ 24 w 174"/>
                  <a:gd name="T63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79881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>
                  <a:gd name="T0" fmla="*/ 329 w 335"/>
                  <a:gd name="T1" fmla="*/ 2014 h 4316"/>
                  <a:gd name="T2" fmla="*/ 317 w 335"/>
                  <a:gd name="T3" fmla="*/ 1726 h 4316"/>
                  <a:gd name="T4" fmla="*/ 293 w 335"/>
                  <a:gd name="T5" fmla="*/ 1445 h 4316"/>
                  <a:gd name="T6" fmla="*/ 263 w 335"/>
                  <a:gd name="T7" fmla="*/ 1175 h 4316"/>
                  <a:gd name="T8" fmla="*/ 228 w 335"/>
                  <a:gd name="T9" fmla="*/ 917 h 4316"/>
                  <a:gd name="T10" fmla="*/ 186 w 335"/>
                  <a:gd name="T11" fmla="*/ 665 h 4316"/>
                  <a:gd name="T12" fmla="*/ 132 w 335"/>
                  <a:gd name="T13" fmla="*/ 432 h 4316"/>
                  <a:gd name="T14" fmla="*/ 78 w 335"/>
                  <a:gd name="T15" fmla="*/ 204 h 4316"/>
                  <a:gd name="T16" fmla="*/ 12 w 335"/>
                  <a:gd name="T17" fmla="*/ 0 h 4316"/>
                  <a:gd name="T18" fmla="*/ 0 w 335"/>
                  <a:gd name="T19" fmla="*/ 0 h 4316"/>
                  <a:gd name="T20" fmla="*/ 66 w 335"/>
                  <a:gd name="T21" fmla="*/ 204 h 4316"/>
                  <a:gd name="T22" fmla="*/ 120 w 335"/>
                  <a:gd name="T23" fmla="*/ 432 h 4316"/>
                  <a:gd name="T24" fmla="*/ 174 w 335"/>
                  <a:gd name="T25" fmla="*/ 665 h 4316"/>
                  <a:gd name="T26" fmla="*/ 216 w 335"/>
                  <a:gd name="T27" fmla="*/ 917 h 4316"/>
                  <a:gd name="T28" fmla="*/ 251 w 335"/>
                  <a:gd name="T29" fmla="*/ 1175 h 4316"/>
                  <a:gd name="T30" fmla="*/ 281 w 335"/>
                  <a:gd name="T31" fmla="*/ 1445 h 4316"/>
                  <a:gd name="T32" fmla="*/ 305 w 335"/>
                  <a:gd name="T33" fmla="*/ 1726 h 4316"/>
                  <a:gd name="T34" fmla="*/ 317 w 335"/>
                  <a:gd name="T35" fmla="*/ 2014 h 4316"/>
                  <a:gd name="T36" fmla="*/ 323 w 335"/>
                  <a:gd name="T37" fmla="*/ 2314 h 4316"/>
                  <a:gd name="T38" fmla="*/ 317 w 335"/>
                  <a:gd name="T39" fmla="*/ 2608 h 4316"/>
                  <a:gd name="T40" fmla="*/ 305 w 335"/>
                  <a:gd name="T41" fmla="*/ 2907 h 4316"/>
                  <a:gd name="T42" fmla="*/ 281 w 335"/>
                  <a:gd name="T43" fmla="*/ 3201 h 4316"/>
                  <a:gd name="T44" fmla="*/ 257 w 335"/>
                  <a:gd name="T45" fmla="*/ 3489 h 4316"/>
                  <a:gd name="T46" fmla="*/ 216 w 335"/>
                  <a:gd name="T47" fmla="*/ 3777 h 4316"/>
                  <a:gd name="T48" fmla="*/ 174 w 335"/>
                  <a:gd name="T49" fmla="*/ 4052 h 4316"/>
                  <a:gd name="T50" fmla="*/ 120 w 335"/>
                  <a:gd name="T51" fmla="*/ 4316 h 4316"/>
                  <a:gd name="T52" fmla="*/ 132 w 335"/>
                  <a:gd name="T53" fmla="*/ 4316 h 4316"/>
                  <a:gd name="T54" fmla="*/ 186 w 335"/>
                  <a:gd name="T55" fmla="*/ 4052 h 4316"/>
                  <a:gd name="T56" fmla="*/ 228 w 335"/>
                  <a:gd name="T57" fmla="*/ 3777 h 4316"/>
                  <a:gd name="T58" fmla="*/ 269 w 335"/>
                  <a:gd name="T59" fmla="*/ 3489 h 4316"/>
                  <a:gd name="T60" fmla="*/ 293 w 335"/>
                  <a:gd name="T61" fmla="*/ 3201 h 4316"/>
                  <a:gd name="T62" fmla="*/ 317 w 335"/>
                  <a:gd name="T63" fmla="*/ 2907 h 4316"/>
                  <a:gd name="T64" fmla="*/ 329 w 335"/>
                  <a:gd name="T65" fmla="*/ 2608 h 4316"/>
                  <a:gd name="T66" fmla="*/ 335 w 335"/>
                  <a:gd name="T67" fmla="*/ 2314 h 4316"/>
                  <a:gd name="T68" fmla="*/ 329 w 335"/>
                  <a:gd name="T69" fmla="*/ 2014 h 4316"/>
                  <a:gd name="T70" fmla="*/ 329 w 335"/>
                  <a:gd name="T71" fmla="*/ 201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79882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>
                  <a:gd name="T0" fmla="*/ 413 w 425"/>
                  <a:gd name="T1" fmla="*/ 1924 h 4316"/>
                  <a:gd name="T2" fmla="*/ 395 w 425"/>
                  <a:gd name="T3" fmla="*/ 1690 h 4316"/>
                  <a:gd name="T4" fmla="*/ 365 w 425"/>
                  <a:gd name="T5" fmla="*/ 1457 h 4316"/>
                  <a:gd name="T6" fmla="*/ 329 w 425"/>
                  <a:gd name="T7" fmla="*/ 1229 h 4316"/>
                  <a:gd name="T8" fmla="*/ 281 w 425"/>
                  <a:gd name="T9" fmla="*/ 1001 h 4316"/>
                  <a:gd name="T10" fmla="*/ 227 w 425"/>
                  <a:gd name="T11" fmla="*/ 761 h 4316"/>
                  <a:gd name="T12" fmla="*/ 162 w 425"/>
                  <a:gd name="T13" fmla="*/ 522 h 4316"/>
                  <a:gd name="T14" fmla="*/ 90 w 425"/>
                  <a:gd name="T15" fmla="*/ 270 h 4316"/>
                  <a:gd name="T16" fmla="*/ 12 w 425"/>
                  <a:gd name="T17" fmla="*/ 0 h 4316"/>
                  <a:gd name="T18" fmla="*/ 0 w 425"/>
                  <a:gd name="T19" fmla="*/ 0 h 4316"/>
                  <a:gd name="T20" fmla="*/ 84 w 425"/>
                  <a:gd name="T21" fmla="*/ 270 h 4316"/>
                  <a:gd name="T22" fmla="*/ 156 w 425"/>
                  <a:gd name="T23" fmla="*/ 522 h 4316"/>
                  <a:gd name="T24" fmla="*/ 216 w 425"/>
                  <a:gd name="T25" fmla="*/ 767 h 4316"/>
                  <a:gd name="T26" fmla="*/ 275 w 425"/>
                  <a:gd name="T27" fmla="*/ 1001 h 4316"/>
                  <a:gd name="T28" fmla="*/ 317 w 425"/>
                  <a:gd name="T29" fmla="*/ 1235 h 4316"/>
                  <a:gd name="T30" fmla="*/ 353 w 425"/>
                  <a:gd name="T31" fmla="*/ 1463 h 4316"/>
                  <a:gd name="T32" fmla="*/ 383 w 425"/>
                  <a:gd name="T33" fmla="*/ 1690 h 4316"/>
                  <a:gd name="T34" fmla="*/ 401 w 425"/>
                  <a:gd name="T35" fmla="*/ 1924 h 4316"/>
                  <a:gd name="T36" fmla="*/ 413 w 425"/>
                  <a:gd name="T37" fmla="*/ 2188 h 4316"/>
                  <a:gd name="T38" fmla="*/ 407 w 425"/>
                  <a:gd name="T39" fmla="*/ 2458 h 4316"/>
                  <a:gd name="T40" fmla="*/ 395 w 425"/>
                  <a:gd name="T41" fmla="*/ 2733 h 4316"/>
                  <a:gd name="T42" fmla="*/ 365 w 425"/>
                  <a:gd name="T43" fmla="*/ 3021 h 4316"/>
                  <a:gd name="T44" fmla="*/ 329 w 425"/>
                  <a:gd name="T45" fmla="*/ 3321 h 4316"/>
                  <a:gd name="T46" fmla="*/ 275 w 425"/>
                  <a:gd name="T47" fmla="*/ 3639 h 4316"/>
                  <a:gd name="T48" fmla="*/ 204 w 425"/>
                  <a:gd name="T49" fmla="*/ 3968 h 4316"/>
                  <a:gd name="T50" fmla="*/ 126 w 425"/>
                  <a:gd name="T51" fmla="*/ 4316 h 4316"/>
                  <a:gd name="T52" fmla="*/ 138 w 425"/>
                  <a:gd name="T53" fmla="*/ 4316 h 4316"/>
                  <a:gd name="T54" fmla="*/ 216 w 425"/>
                  <a:gd name="T55" fmla="*/ 3968 h 4316"/>
                  <a:gd name="T56" fmla="*/ 287 w 425"/>
                  <a:gd name="T57" fmla="*/ 3639 h 4316"/>
                  <a:gd name="T58" fmla="*/ 341 w 425"/>
                  <a:gd name="T59" fmla="*/ 3321 h 4316"/>
                  <a:gd name="T60" fmla="*/ 377 w 425"/>
                  <a:gd name="T61" fmla="*/ 3021 h 4316"/>
                  <a:gd name="T62" fmla="*/ 407 w 425"/>
                  <a:gd name="T63" fmla="*/ 2733 h 4316"/>
                  <a:gd name="T64" fmla="*/ 419 w 425"/>
                  <a:gd name="T65" fmla="*/ 2458 h 4316"/>
                  <a:gd name="T66" fmla="*/ 425 w 425"/>
                  <a:gd name="T67" fmla="*/ 2188 h 4316"/>
                  <a:gd name="T68" fmla="*/ 413 w 425"/>
                  <a:gd name="T69" fmla="*/ 1924 h 4316"/>
                  <a:gd name="T70" fmla="*/ 413 w 425"/>
                  <a:gd name="T71" fmla="*/ 192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79883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>
                  <a:gd name="T0" fmla="*/ 556 w 556"/>
                  <a:gd name="T1" fmla="*/ 2020 h 4316"/>
                  <a:gd name="T2" fmla="*/ 538 w 556"/>
                  <a:gd name="T3" fmla="*/ 1732 h 4316"/>
                  <a:gd name="T4" fmla="*/ 503 w 556"/>
                  <a:gd name="T5" fmla="*/ 1445 h 4316"/>
                  <a:gd name="T6" fmla="*/ 455 w 556"/>
                  <a:gd name="T7" fmla="*/ 1175 h 4316"/>
                  <a:gd name="T8" fmla="*/ 395 w 556"/>
                  <a:gd name="T9" fmla="*/ 911 h 4316"/>
                  <a:gd name="T10" fmla="*/ 317 w 556"/>
                  <a:gd name="T11" fmla="*/ 659 h 4316"/>
                  <a:gd name="T12" fmla="*/ 228 w 556"/>
                  <a:gd name="T13" fmla="*/ 426 h 4316"/>
                  <a:gd name="T14" fmla="*/ 126 w 556"/>
                  <a:gd name="T15" fmla="*/ 204 h 4316"/>
                  <a:gd name="T16" fmla="*/ 12 w 556"/>
                  <a:gd name="T17" fmla="*/ 0 h 4316"/>
                  <a:gd name="T18" fmla="*/ 0 w 556"/>
                  <a:gd name="T19" fmla="*/ 0 h 4316"/>
                  <a:gd name="T20" fmla="*/ 114 w 556"/>
                  <a:gd name="T21" fmla="*/ 204 h 4316"/>
                  <a:gd name="T22" fmla="*/ 216 w 556"/>
                  <a:gd name="T23" fmla="*/ 426 h 4316"/>
                  <a:gd name="T24" fmla="*/ 305 w 556"/>
                  <a:gd name="T25" fmla="*/ 659 h 4316"/>
                  <a:gd name="T26" fmla="*/ 383 w 556"/>
                  <a:gd name="T27" fmla="*/ 911 h 4316"/>
                  <a:gd name="T28" fmla="*/ 443 w 556"/>
                  <a:gd name="T29" fmla="*/ 1175 h 4316"/>
                  <a:gd name="T30" fmla="*/ 491 w 556"/>
                  <a:gd name="T31" fmla="*/ 1445 h 4316"/>
                  <a:gd name="T32" fmla="*/ 526 w 556"/>
                  <a:gd name="T33" fmla="*/ 1732 h 4316"/>
                  <a:gd name="T34" fmla="*/ 544 w 556"/>
                  <a:gd name="T35" fmla="*/ 2020 h 4316"/>
                  <a:gd name="T36" fmla="*/ 544 w 556"/>
                  <a:gd name="T37" fmla="*/ 2326 h 4316"/>
                  <a:gd name="T38" fmla="*/ 532 w 556"/>
                  <a:gd name="T39" fmla="*/ 2632 h 4316"/>
                  <a:gd name="T40" fmla="*/ 503 w 556"/>
                  <a:gd name="T41" fmla="*/ 2931 h 4316"/>
                  <a:gd name="T42" fmla="*/ 455 w 556"/>
                  <a:gd name="T43" fmla="*/ 3225 h 4316"/>
                  <a:gd name="T44" fmla="*/ 389 w 556"/>
                  <a:gd name="T45" fmla="*/ 3513 h 4316"/>
                  <a:gd name="T46" fmla="*/ 311 w 556"/>
                  <a:gd name="T47" fmla="*/ 3788 h 4316"/>
                  <a:gd name="T48" fmla="*/ 216 w 556"/>
                  <a:gd name="T49" fmla="*/ 4058 h 4316"/>
                  <a:gd name="T50" fmla="*/ 102 w 556"/>
                  <a:gd name="T51" fmla="*/ 4316 h 4316"/>
                  <a:gd name="T52" fmla="*/ 114 w 556"/>
                  <a:gd name="T53" fmla="*/ 4316 h 4316"/>
                  <a:gd name="T54" fmla="*/ 228 w 556"/>
                  <a:gd name="T55" fmla="*/ 4058 h 4316"/>
                  <a:gd name="T56" fmla="*/ 323 w 556"/>
                  <a:gd name="T57" fmla="*/ 3788 h 4316"/>
                  <a:gd name="T58" fmla="*/ 401 w 556"/>
                  <a:gd name="T59" fmla="*/ 3513 h 4316"/>
                  <a:gd name="T60" fmla="*/ 467 w 556"/>
                  <a:gd name="T61" fmla="*/ 3225 h 4316"/>
                  <a:gd name="T62" fmla="*/ 515 w 556"/>
                  <a:gd name="T63" fmla="*/ 2931 h 4316"/>
                  <a:gd name="T64" fmla="*/ 544 w 556"/>
                  <a:gd name="T65" fmla="*/ 2632 h 4316"/>
                  <a:gd name="T66" fmla="*/ 556 w 556"/>
                  <a:gd name="T67" fmla="*/ 2326 h 4316"/>
                  <a:gd name="T68" fmla="*/ 556 w 556"/>
                  <a:gd name="T69" fmla="*/ 2020 h 4316"/>
                  <a:gd name="T70" fmla="*/ 556 w 556"/>
                  <a:gd name="T71" fmla="*/ 202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79884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>
                  <a:gd name="T0" fmla="*/ 688 w 688"/>
                  <a:gd name="T1" fmla="*/ 2086 h 4316"/>
                  <a:gd name="T2" fmla="*/ 670 w 688"/>
                  <a:gd name="T3" fmla="*/ 1810 h 4316"/>
                  <a:gd name="T4" fmla="*/ 634 w 688"/>
                  <a:gd name="T5" fmla="*/ 1541 h 4316"/>
                  <a:gd name="T6" fmla="*/ 574 w 688"/>
                  <a:gd name="T7" fmla="*/ 1271 h 4316"/>
                  <a:gd name="T8" fmla="*/ 497 w 688"/>
                  <a:gd name="T9" fmla="*/ 1007 h 4316"/>
                  <a:gd name="T10" fmla="*/ 401 w 688"/>
                  <a:gd name="T11" fmla="*/ 749 h 4316"/>
                  <a:gd name="T12" fmla="*/ 293 w 688"/>
                  <a:gd name="T13" fmla="*/ 492 h 4316"/>
                  <a:gd name="T14" fmla="*/ 162 w 688"/>
                  <a:gd name="T15" fmla="*/ 240 h 4316"/>
                  <a:gd name="T16" fmla="*/ 12 w 688"/>
                  <a:gd name="T17" fmla="*/ 0 h 4316"/>
                  <a:gd name="T18" fmla="*/ 0 w 688"/>
                  <a:gd name="T19" fmla="*/ 0 h 4316"/>
                  <a:gd name="T20" fmla="*/ 150 w 688"/>
                  <a:gd name="T21" fmla="*/ 240 h 4316"/>
                  <a:gd name="T22" fmla="*/ 281 w 688"/>
                  <a:gd name="T23" fmla="*/ 492 h 4316"/>
                  <a:gd name="T24" fmla="*/ 389 w 688"/>
                  <a:gd name="T25" fmla="*/ 749 h 4316"/>
                  <a:gd name="T26" fmla="*/ 485 w 688"/>
                  <a:gd name="T27" fmla="*/ 1007 h 4316"/>
                  <a:gd name="T28" fmla="*/ 562 w 688"/>
                  <a:gd name="T29" fmla="*/ 1271 h 4316"/>
                  <a:gd name="T30" fmla="*/ 622 w 688"/>
                  <a:gd name="T31" fmla="*/ 1541 h 4316"/>
                  <a:gd name="T32" fmla="*/ 658 w 688"/>
                  <a:gd name="T33" fmla="*/ 1810 h 4316"/>
                  <a:gd name="T34" fmla="*/ 676 w 688"/>
                  <a:gd name="T35" fmla="*/ 2086 h 4316"/>
                  <a:gd name="T36" fmla="*/ 676 w 688"/>
                  <a:gd name="T37" fmla="*/ 2368 h 4316"/>
                  <a:gd name="T38" fmla="*/ 658 w 688"/>
                  <a:gd name="T39" fmla="*/ 2650 h 4316"/>
                  <a:gd name="T40" fmla="*/ 616 w 688"/>
                  <a:gd name="T41" fmla="*/ 2931 h 4316"/>
                  <a:gd name="T42" fmla="*/ 556 w 688"/>
                  <a:gd name="T43" fmla="*/ 3213 h 4316"/>
                  <a:gd name="T44" fmla="*/ 473 w 688"/>
                  <a:gd name="T45" fmla="*/ 3495 h 4316"/>
                  <a:gd name="T46" fmla="*/ 371 w 688"/>
                  <a:gd name="T47" fmla="*/ 3777 h 4316"/>
                  <a:gd name="T48" fmla="*/ 251 w 688"/>
                  <a:gd name="T49" fmla="*/ 4046 h 4316"/>
                  <a:gd name="T50" fmla="*/ 114 w 688"/>
                  <a:gd name="T51" fmla="*/ 4316 h 4316"/>
                  <a:gd name="T52" fmla="*/ 126 w 688"/>
                  <a:gd name="T53" fmla="*/ 4316 h 4316"/>
                  <a:gd name="T54" fmla="*/ 263 w 688"/>
                  <a:gd name="T55" fmla="*/ 4046 h 4316"/>
                  <a:gd name="T56" fmla="*/ 383 w 688"/>
                  <a:gd name="T57" fmla="*/ 3777 h 4316"/>
                  <a:gd name="T58" fmla="*/ 485 w 688"/>
                  <a:gd name="T59" fmla="*/ 3495 h 4316"/>
                  <a:gd name="T60" fmla="*/ 568 w 688"/>
                  <a:gd name="T61" fmla="*/ 3219 h 4316"/>
                  <a:gd name="T62" fmla="*/ 628 w 688"/>
                  <a:gd name="T63" fmla="*/ 2937 h 4316"/>
                  <a:gd name="T64" fmla="*/ 670 w 688"/>
                  <a:gd name="T65" fmla="*/ 2656 h 4316"/>
                  <a:gd name="T66" fmla="*/ 688 w 688"/>
                  <a:gd name="T67" fmla="*/ 2368 h 4316"/>
                  <a:gd name="T68" fmla="*/ 688 w 688"/>
                  <a:gd name="T69" fmla="*/ 2086 h 4316"/>
                  <a:gd name="T70" fmla="*/ 688 w 688"/>
                  <a:gd name="T71" fmla="*/ 208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79885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>
                  <a:gd name="T0" fmla="*/ 855 w 861"/>
                  <a:gd name="T1" fmla="*/ 2128 h 4316"/>
                  <a:gd name="T2" fmla="*/ 831 w 861"/>
                  <a:gd name="T3" fmla="*/ 1834 h 4316"/>
                  <a:gd name="T4" fmla="*/ 808 w 861"/>
                  <a:gd name="T5" fmla="*/ 1684 h 4316"/>
                  <a:gd name="T6" fmla="*/ 784 w 861"/>
                  <a:gd name="T7" fmla="*/ 1541 h 4316"/>
                  <a:gd name="T8" fmla="*/ 748 w 861"/>
                  <a:gd name="T9" fmla="*/ 1397 h 4316"/>
                  <a:gd name="T10" fmla="*/ 712 w 861"/>
                  <a:gd name="T11" fmla="*/ 1253 h 4316"/>
                  <a:gd name="T12" fmla="*/ 664 w 861"/>
                  <a:gd name="T13" fmla="*/ 1115 h 4316"/>
                  <a:gd name="T14" fmla="*/ 610 w 861"/>
                  <a:gd name="T15" fmla="*/ 977 h 4316"/>
                  <a:gd name="T16" fmla="*/ 491 w 861"/>
                  <a:gd name="T17" fmla="*/ 719 h 4316"/>
                  <a:gd name="T18" fmla="*/ 353 w 861"/>
                  <a:gd name="T19" fmla="*/ 468 h 4316"/>
                  <a:gd name="T20" fmla="*/ 192 w 861"/>
                  <a:gd name="T21" fmla="*/ 228 h 4316"/>
                  <a:gd name="T22" fmla="*/ 12 w 861"/>
                  <a:gd name="T23" fmla="*/ 0 h 4316"/>
                  <a:gd name="T24" fmla="*/ 0 w 861"/>
                  <a:gd name="T25" fmla="*/ 0 h 4316"/>
                  <a:gd name="T26" fmla="*/ 180 w 861"/>
                  <a:gd name="T27" fmla="*/ 228 h 4316"/>
                  <a:gd name="T28" fmla="*/ 341 w 861"/>
                  <a:gd name="T29" fmla="*/ 468 h 4316"/>
                  <a:gd name="T30" fmla="*/ 479 w 861"/>
                  <a:gd name="T31" fmla="*/ 719 h 4316"/>
                  <a:gd name="T32" fmla="*/ 598 w 861"/>
                  <a:gd name="T33" fmla="*/ 983 h 4316"/>
                  <a:gd name="T34" fmla="*/ 652 w 861"/>
                  <a:gd name="T35" fmla="*/ 1121 h 4316"/>
                  <a:gd name="T36" fmla="*/ 700 w 861"/>
                  <a:gd name="T37" fmla="*/ 1259 h 4316"/>
                  <a:gd name="T38" fmla="*/ 736 w 861"/>
                  <a:gd name="T39" fmla="*/ 1403 h 4316"/>
                  <a:gd name="T40" fmla="*/ 772 w 861"/>
                  <a:gd name="T41" fmla="*/ 1547 h 4316"/>
                  <a:gd name="T42" fmla="*/ 802 w 861"/>
                  <a:gd name="T43" fmla="*/ 1690 h 4316"/>
                  <a:gd name="T44" fmla="*/ 819 w 861"/>
                  <a:gd name="T45" fmla="*/ 1834 h 4316"/>
                  <a:gd name="T46" fmla="*/ 837 w 861"/>
                  <a:gd name="T47" fmla="*/ 1984 h 4316"/>
                  <a:gd name="T48" fmla="*/ 843 w 861"/>
                  <a:gd name="T49" fmla="*/ 2128 h 4316"/>
                  <a:gd name="T50" fmla="*/ 849 w 861"/>
                  <a:gd name="T51" fmla="*/ 2278 h 4316"/>
                  <a:gd name="T52" fmla="*/ 843 w 861"/>
                  <a:gd name="T53" fmla="*/ 2428 h 4316"/>
                  <a:gd name="T54" fmla="*/ 831 w 861"/>
                  <a:gd name="T55" fmla="*/ 2572 h 4316"/>
                  <a:gd name="T56" fmla="*/ 819 w 861"/>
                  <a:gd name="T57" fmla="*/ 2721 h 4316"/>
                  <a:gd name="T58" fmla="*/ 796 w 861"/>
                  <a:gd name="T59" fmla="*/ 2865 h 4316"/>
                  <a:gd name="T60" fmla="*/ 766 w 861"/>
                  <a:gd name="T61" fmla="*/ 3015 h 4316"/>
                  <a:gd name="T62" fmla="*/ 724 w 861"/>
                  <a:gd name="T63" fmla="*/ 3159 h 4316"/>
                  <a:gd name="T64" fmla="*/ 682 w 861"/>
                  <a:gd name="T65" fmla="*/ 3303 h 4316"/>
                  <a:gd name="T66" fmla="*/ 586 w 861"/>
                  <a:gd name="T67" fmla="*/ 3567 h 4316"/>
                  <a:gd name="T68" fmla="*/ 473 w 861"/>
                  <a:gd name="T69" fmla="*/ 3824 h 4316"/>
                  <a:gd name="T70" fmla="*/ 335 w 861"/>
                  <a:gd name="T71" fmla="*/ 4076 h 4316"/>
                  <a:gd name="T72" fmla="*/ 180 w 861"/>
                  <a:gd name="T73" fmla="*/ 4316 h 4316"/>
                  <a:gd name="T74" fmla="*/ 192 w 861"/>
                  <a:gd name="T75" fmla="*/ 4316 h 4316"/>
                  <a:gd name="T76" fmla="*/ 347 w 861"/>
                  <a:gd name="T77" fmla="*/ 4076 h 4316"/>
                  <a:gd name="T78" fmla="*/ 485 w 861"/>
                  <a:gd name="T79" fmla="*/ 3824 h 4316"/>
                  <a:gd name="T80" fmla="*/ 598 w 861"/>
                  <a:gd name="T81" fmla="*/ 3573 h 4316"/>
                  <a:gd name="T82" fmla="*/ 694 w 861"/>
                  <a:gd name="T83" fmla="*/ 3309 h 4316"/>
                  <a:gd name="T84" fmla="*/ 736 w 861"/>
                  <a:gd name="T85" fmla="*/ 3165 h 4316"/>
                  <a:gd name="T86" fmla="*/ 778 w 861"/>
                  <a:gd name="T87" fmla="*/ 3021 h 4316"/>
                  <a:gd name="T88" fmla="*/ 808 w 861"/>
                  <a:gd name="T89" fmla="*/ 2871 h 4316"/>
                  <a:gd name="T90" fmla="*/ 831 w 861"/>
                  <a:gd name="T91" fmla="*/ 2727 h 4316"/>
                  <a:gd name="T92" fmla="*/ 843 w 861"/>
                  <a:gd name="T93" fmla="*/ 2578 h 4316"/>
                  <a:gd name="T94" fmla="*/ 855 w 861"/>
                  <a:gd name="T95" fmla="*/ 2428 h 4316"/>
                  <a:gd name="T96" fmla="*/ 861 w 861"/>
                  <a:gd name="T97" fmla="*/ 2278 h 4316"/>
                  <a:gd name="T98" fmla="*/ 855 w 861"/>
                  <a:gd name="T99" fmla="*/ 2128 h 4316"/>
                  <a:gd name="T100" fmla="*/ 855 w 861"/>
                  <a:gd name="T101" fmla="*/ 212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79886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>
                  <a:gd name="T0" fmla="*/ 18 w 149"/>
                  <a:gd name="T1" fmla="*/ 1942 h 4316"/>
                  <a:gd name="T2" fmla="*/ 30 w 149"/>
                  <a:gd name="T3" fmla="*/ 1630 h 4316"/>
                  <a:gd name="T4" fmla="*/ 42 w 149"/>
                  <a:gd name="T5" fmla="*/ 1331 h 4316"/>
                  <a:gd name="T6" fmla="*/ 59 w 149"/>
                  <a:gd name="T7" fmla="*/ 1055 h 4316"/>
                  <a:gd name="T8" fmla="*/ 77 w 149"/>
                  <a:gd name="T9" fmla="*/ 791 h 4316"/>
                  <a:gd name="T10" fmla="*/ 83 w 149"/>
                  <a:gd name="T11" fmla="*/ 671 h 4316"/>
                  <a:gd name="T12" fmla="*/ 95 w 149"/>
                  <a:gd name="T13" fmla="*/ 557 h 4316"/>
                  <a:gd name="T14" fmla="*/ 107 w 149"/>
                  <a:gd name="T15" fmla="*/ 444 h 4316"/>
                  <a:gd name="T16" fmla="*/ 113 w 149"/>
                  <a:gd name="T17" fmla="*/ 342 h 4316"/>
                  <a:gd name="T18" fmla="*/ 125 w 149"/>
                  <a:gd name="T19" fmla="*/ 246 h 4316"/>
                  <a:gd name="T20" fmla="*/ 131 w 149"/>
                  <a:gd name="T21" fmla="*/ 156 h 4316"/>
                  <a:gd name="T22" fmla="*/ 143 w 149"/>
                  <a:gd name="T23" fmla="*/ 72 h 4316"/>
                  <a:gd name="T24" fmla="*/ 149 w 149"/>
                  <a:gd name="T25" fmla="*/ 0 h 4316"/>
                  <a:gd name="T26" fmla="*/ 137 w 149"/>
                  <a:gd name="T27" fmla="*/ 0 h 4316"/>
                  <a:gd name="T28" fmla="*/ 131 w 149"/>
                  <a:gd name="T29" fmla="*/ 72 h 4316"/>
                  <a:gd name="T30" fmla="*/ 119 w 149"/>
                  <a:gd name="T31" fmla="*/ 156 h 4316"/>
                  <a:gd name="T32" fmla="*/ 113 w 149"/>
                  <a:gd name="T33" fmla="*/ 246 h 4316"/>
                  <a:gd name="T34" fmla="*/ 101 w 149"/>
                  <a:gd name="T35" fmla="*/ 342 h 4316"/>
                  <a:gd name="T36" fmla="*/ 95 w 149"/>
                  <a:gd name="T37" fmla="*/ 444 h 4316"/>
                  <a:gd name="T38" fmla="*/ 83 w 149"/>
                  <a:gd name="T39" fmla="*/ 557 h 4316"/>
                  <a:gd name="T40" fmla="*/ 71 w 149"/>
                  <a:gd name="T41" fmla="*/ 671 h 4316"/>
                  <a:gd name="T42" fmla="*/ 65 w 149"/>
                  <a:gd name="T43" fmla="*/ 791 h 4316"/>
                  <a:gd name="T44" fmla="*/ 48 w 149"/>
                  <a:gd name="T45" fmla="*/ 1055 h 4316"/>
                  <a:gd name="T46" fmla="*/ 30 w 149"/>
                  <a:gd name="T47" fmla="*/ 1331 h 4316"/>
                  <a:gd name="T48" fmla="*/ 18 w 149"/>
                  <a:gd name="T49" fmla="*/ 1630 h 4316"/>
                  <a:gd name="T50" fmla="*/ 6 w 149"/>
                  <a:gd name="T51" fmla="*/ 1942 h 4316"/>
                  <a:gd name="T52" fmla="*/ 0 w 149"/>
                  <a:gd name="T53" fmla="*/ 2278 h 4316"/>
                  <a:gd name="T54" fmla="*/ 6 w 149"/>
                  <a:gd name="T55" fmla="*/ 2602 h 4316"/>
                  <a:gd name="T56" fmla="*/ 12 w 149"/>
                  <a:gd name="T57" fmla="*/ 2919 h 4316"/>
                  <a:gd name="T58" fmla="*/ 24 w 149"/>
                  <a:gd name="T59" fmla="*/ 3219 h 4316"/>
                  <a:gd name="T60" fmla="*/ 36 w 149"/>
                  <a:gd name="T61" fmla="*/ 3513 h 4316"/>
                  <a:gd name="T62" fmla="*/ 59 w 149"/>
                  <a:gd name="T63" fmla="*/ 3794 h 4316"/>
                  <a:gd name="T64" fmla="*/ 89 w 149"/>
                  <a:gd name="T65" fmla="*/ 4058 h 4316"/>
                  <a:gd name="T66" fmla="*/ 125 w 149"/>
                  <a:gd name="T67" fmla="*/ 4316 h 4316"/>
                  <a:gd name="T68" fmla="*/ 137 w 149"/>
                  <a:gd name="T69" fmla="*/ 4316 h 4316"/>
                  <a:gd name="T70" fmla="*/ 101 w 149"/>
                  <a:gd name="T71" fmla="*/ 4058 h 4316"/>
                  <a:gd name="T72" fmla="*/ 71 w 149"/>
                  <a:gd name="T73" fmla="*/ 3794 h 4316"/>
                  <a:gd name="T74" fmla="*/ 48 w 149"/>
                  <a:gd name="T75" fmla="*/ 3513 h 4316"/>
                  <a:gd name="T76" fmla="*/ 36 w 149"/>
                  <a:gd name="T77" fmla="*/ 3225 h 4316"/>
                  <a:gd name="T78" fmla="*/ 24 w 149"/>
                  <a:gd name="T79" fmla="*/ 2919 h 4316"/>
                  <a:gd name="T80" fmla="*/ 18 w 149"/>
                  <a:gd name="T81" fmla="*/ 2608 h 4316"/>
                  <a:gd name="T82" fmla="*/ 12 w 149"/>
                  <a:gd name="T83" fmla="*/ 2278 h 4316"/>
                  <a:gd name="T84" fmla="*/ 18 w 149"/>
                  <a:gd name="T85" fmla="*/ 1942 h 4316"/>
                  <a:gd name="T86" fmla="*/ 18 w 149"/>
                  <a:gd name="T87" fmla="*/ 194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79887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>
                  <a:gd name="T0" fmla="*/ 18 w 299"/>
                  <a:gd name="T1" fmla="*/ 2062 h 4316"/>
                  <a:gd name="T2" fmla="*/ 30 w 299"/>
                  <a:gd name="T3" fmla="*/ 1750 h 4316"/>
                  <a:gd name="T4" fmla="*/ 54 w 299"/>
                  <a:gd name="T5" fmla="*/ 1451 h 4316"/>
                  <a:gd name="T6" fmla="*/ 84 w 299"/>
                  <a:gd name="T7" fmla="*/ 1169 h 4316"/>
                  <a:gd name="T8" fmla="*/ 126 w 299"/>
                  <a:gd name="T9" fmla="*/ 899 h 4316"/>
                  <a:gd name="T10" fmla="*/ 162 w 299"/>
                  <a:gd name="T11" fmla="*/ 641 h 4316"/>
                  <a:gd name="T12" fmla="*/ 209 w 299"/>
                  <a:gd name="T13" fmla="*/ 408 h 4316"/>
                  <a:gd name="T14" fmla="*/ 251 w 299"/>
                  <a:gd name="T15" fmla="*/ 192 h 4316"/>
                  <a:gd name="T16" fmla="*/ 299 w 299"/>
                  <a:gd name="T17" fmla="*/ 0 h 4316"/>
                  <a:gd name="T18" fmla="*/ 287 w 299"/>
                  <a:gd name="T19" fmla="*/ 0 h 4316"/>
                  <a:gd name="T20" fmla="*/ 239 w 299"/>
                  <a:gd name="T21" fmla="*/ 192 h 4316"/>
                  <a:gd name="T22" fmla="*/ 198 w 299"/>
                  <a:gd name="T23" fmla="*/ 408 h 4316"/>
                  <a:gd name="T24" fmla="*/ 156 w 299"/>
                  <a:gd name="T25" fmla="*/ 641 h 4316"/>
                  <a:gd name="T26" fmla="*/ 114 w 299"/>
                  <a:gd name="T27" fmla="*/ 899 h 4316"/>
                  <a:gd name="T28" fmla="*/ 78 w 299"/>
                  <a:gd name="T29" fmla="*/ 1169 h 4316"/>
                  <a:gd name="T30" fmla="*/ 48 w 299"/>
                  <a:gd name="T31" fmla="*/ 1451 h 4316"/>
                  <a:gd name="T32" fmla="*/ 24 w 299"/>
                  <a:gd name="T33" fmla="*/ 1750 h 4316"/>
                  <a:gd name="T34" fmla="*/ 6 w 299"/>
                  <a:gd name="T35" fmla="*/ 2062 h 4316"/>
                  <a:gd name="T36" fmla="*/ 0 w 299"/>
                  <a:gd name="T37" fmla="*/ 2374 h 4316"/>
                  <a:gd name="T38" fmla="*/ 12 w 299"/>
                  <a:gd name="T39" fmla="*/ 2674 h 4316"/>
                  <a:gd name="T40" fmla="*/ 30 w 299"/>
                  <a:gd name="T41" fmla="*/ 2973 h 4316"/>
                  <a:gd name="T42" fmla="*/ 54 w 299"/>
                  <a:gd name="T43" fmla="*/ 3255 h 4316"/>
                  <a:gd name="T44" fmla="*/ 96 w 299"/>
                  <a:gd name="T45" fmla="*/ 3537 h 4316"/>
                  <a:gd name="T46" fmla="*/ 144 w 299"/>
                  <a:gd name="T47" fmla="*/ 3806 h 4316"/>
                  <a:gd name="T48" fmla="*/ 203 w 299"/>
                  <a:gd name="T49" fmla="*/ 4064 h 4316"/>
                  <a:gd name="T50" fmla="*/ 275 w 299"/>
                  <a:gd name="T51" fmla="*/ 4316 h 4316"/>
                  <a:gd name="T52" fmla="*/ 287 w 299"/>
                  <a:gd name="T53" fmla="*/ 4316 h 4316"/>
                  <a:gd name="T54" fmla="*/ 215 w 299"/>
                  <a:gd name="T55" fmla="*/ 4064 h 4316"/>
                  <a:gd name="T56" fmla="*/ 156 w 299"/>
                  <a:gd name="T57" fmla="*/ 3806 h 4316"/>
                  <a:gd name="T58" fmla="*/ 108 w 299"/>
                  <a:gd name="T59" fmla="*/ 3537 h 4316"/>
                  <a:gd name="T60" fmla="*/ 66 w 299"/>
                  <a:gd name="T61" fmla="*/ 3261 h 4316"/>
                  <a:gd name="T62" fmla="*/ 42 w 299"/>
                  <a:gd name="T63" fmla="*/ 2973 h 4316"/>
                  <a:gd name="T64" fmla="*/ 24 w 299"/>
                  <a:gd name="T65" fmla="*/ 2680 h 4316"/>
                  <a:gd name="T66" fmla="*/ 12 w 299"/>
                  <a:gd name="T67" fmla="*/ 2374 h 4316"/>
                  <a:gd name="T68" fmla="*/ 18 w 299"/>
                  <a:gd name="T69" fmla="*/ 2062 h 4316"/>
                  <a:gd name="T70" fmla="*/ 18 w 299"/>
                  <a:gd name="T71" fmla="*/ 206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79888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>
                  <a:gd name="T0" fmla="*/ 424 w 424"/>
                  <a:gd name="T1" fmla="*/ 0 h 4316"/>
                  <a:gd name="T2" fmla="*/ 412 w 424"/>
                  <a:gd name="T3" fmla="*/ 0 h 4316"/>
                  <a:gd name="T4" fmla="*/ 316 w 424"/>
                  <a:gd name="T5" fmla="*/ 222 h 4316"/>
                  <a:gd name="T6" fmla="*/ 239 w 424"/>
                  <a:gd name="T7" fmla="*/ 462 h 4316"/>
                  <a:gd name="T8" fmla="*/ 167 w 424"/>
                  <a:gd name="T9" fmla="*/ 707 h 4316"/>
                  <a:gd name="T10" fmla="*/ 107 w 424"/>
                  <a:gd name="T11" fmla="*/ 971 h 4316"/>
                  <a:gd name="T12" fmla="*/ 65 w 424"/>
                  <a:gd name="T13" fmla="*/ 1247 h 4316"/>
                  <a:gd name="T14" fmla="*/ 29 w 424"/>
                  <a:gd name="T15" fmla="*/ 1529 h 4316"/>
                  <a:gd name="T16" fmla="*/ 6 w 424"/>
                  <a:gd name="T17" fmla="*/ 1822 h 4316"/>
                  <a:gd name="T18" fmla="*/ 0 w 424"/>
                  <a:gd name="T19" fmla="*/ 2122 h 4316"/>
                  <a:gd name="T20" fmla="*/ 6 w 424"/>
                  <a:gd name="T21" fmla="*/ 2404 h 4316"/>
                  <a:gd name="T22" fmla="*/ 24 w 424"/>
                  <a:gd name="T23" fmla="*/ 2686 h 4316"/>
                  <a:gd name="T24" fmla="*/ 47 w 424"/>
                  <a:gd name="T25" fmla="*/ 2961 h 4316"/>
                  <a:gd name="T26" fmla="*/ 89 w 424"/>
                  <a:gd name="T27" fmla="*/ 3243 h 4316"/>
                  <a:gd name="T28" fmla="*/ 137 w 424"/>
                  <a:gd name="T29" fmla="*/ 3519 h 4316"/>
                  <a:gd name="T30" fmla="*/ 197 w 424"/>
                  <a:gd name="T31" fmla="*/ 3788 h 4316"/>
                  <a:gd name="T32" fmla="*/ 269 w 424"/>
                  <a:gd name="T33" fmla="*/ 4058 h 4316"/>
                  <a:gd name="T34" fmla="*/ 346 w 424"/>
                  <a:gd name="T35" fmla="*/ 4316 h 4316"/>
                  <a:gd name="T36" fmla="*/ 358 w 424"/>
                  <a:gd name="T37" fmla="*/ 4316 h 4316"/>
                  <a:gd name="T38" fmla="*/ 281 w 424"/>
                  <a:gd name="T39" fmla="*/ 4058 h 4316"/>
                  <a:gd name="T40" fmla="*/ 209 w 424"/>
                  <a:gd name="T41" fmla="*/ 3788 h 4316"/>
                  <a:gd name="T42" fmla="*/ 149 w 424"/>
                  <a:gd name="T43" fmla="*/ 3519 h 4316"/>
                  <a:gd name="T44" fmla="*/ 101 w 424"/>
                  <a:gd name="T45" fmla="*/ 3243 h 4316"/>
                  <a:gd name="T46" fmla="*/ 59 w 424"/>
                  <a:gd name="T47" fmla="*/ 2961 h 4316"/>
                  <a:gd name="T48" fmla="*/ 35 w 424"/>
                  <a:gd name="T49" fmla="*/ 2686 h 4316"/>
                  <a:gd name="T50" fmla="*/ 18 w 424"/>
                  <a:gd name="T51" fmla="*/ 2404 h 4316"/>
                  <a:gd name="T52" fmla="*/ 12 w 424"/>
                  <a:gd name="T53" fmla="*/ 2122 h 4316"/>
                  <a:gd name="T54" fmla="*/ 18 w 424"/>
                  <a:gd name="T55" fmla="*/ 1822 h 4316"/>
                  <a:gd name="T56" fmla="*/ 41 w 424"/>
                  <a:gd name="T57" fmla="*/ 1529 h 4316"/>
                  <a:gd name="T58" fmla="*/ 71 w 424"/>
                  <a:gd name="T59" fmla="*/ 1247 h 4316"/>
                  <a:gd name="T60" fmla="*/ 119 w 424"/>
                  <a:gd name="T61" fmla="*/ 971 h 4316"/>
                  <a:gd name="T62" fmla="*/ 179 w 424"/>
                  <a:gd name="T63" fmla="*/ 707 h 4316"/>
                  <a:gd name="T64" fmla="*/ 245 w 424"/>
                  <a:gd name="T65" fmla="*/ 462 h 4316"/>
                  <a:gd name="T66" fmla="*/ 328 w 424"/>
                  <a:gd name="T67" fmla="*/ 222 h 4316"/>
                  <a:gd name="T68" fmla="*/ 424 w 424"/>
                  <a:gd name="T69" fmla="*/ 0 h 4316"/>
                  <a:gd name="T70" fmla="*/ 424 w 424"/>
                  <a:gd name="T7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79889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>
                  <a:gd name="T0" fmla="*/ 12 w 574"/>
                  <a:gd name="T1" fmla="*/ 2146 h 4316"/>
                  <a:gd name="T2" fmla="*/ 24 w 574"/>
                  <a:gd name="T3" fmla="*/ 1846 h 4316"/>
                  <a:gd name="T4" fmla="*/ 54 w 574"/>
                  <a:gd name="T5" fmla="*/ 1559 h 4316"/>
                  <a:gd name="T6" fmla="*/ 96 w 574"/>
                  <a:gd name="T7" fmla="*/ 1277 h 4316"/>
                  <a:gd name="T8" fmla="*/ 162 w 574"/>
                  <a:gd name="T9" fmla="*/ 1001 h 4316"/>
                  <a:gd name="T10" fmla="*/ 239 w 574"/>
                  <a:gd name="T11" fmla="*/ 731 h 4316"/>
                  <a:gd name="T12" fmla="*/ 335 w 574"/>
                  <a:gd name="T13" fmla="*/ 480 h 4316"/>
                  <a:gd name="T14" fmla="*/ 449 w 574"/>
                  <a:gd name="T15" fmla="*/ 234 h 4316"/>
                  <a:gd name="T16" fmla="*/ 574 w 574"/>
                  <a:gd name="T17" fmla="*/ 0 h 4316"/>
                  <a:gd name="T18" fmla="*/ 562 w 574"/>
                  <a:gd name="T19" fmla="*/ 0 h 4316"/>
                  <a:gd name="T20" fmla="*/ 437 w 574"/>
                  <a:gd name="T21" fmla="*/ 234 h 4316"/>
                  <a:gd name="T22" fmla="*/ 323 w 574"/>
                  <a:gd name="T23" fmla="*/ 480 h 4316"/>
                  <a:gd name="T24" fmla="*/ 227 w 574"/>
                  <a:gd name="T25" fmla="*/ 737 h 4316"/>
                  <a:gd name="T26" fmla="*/ 150 w 574"/>
                  <a:gd name="T27" fmla="*/ 1001 h 4316"/>
                  <a:gd name="T28" fmla="*/ 84 w 574"/>
                  <a:gd name="T29" fmla="*/ 1277 h 4316"/>
                  <a:gd name="T30" fmla="*/ 42 w 574"/>
                  <a:gd name="T31" fmla="*/ 1559 h 4316"/>
                  <a:gd name="T32" fmla="*/ 12 w 574"/>
                  <a:gd name="T33" fmla="*/ 1852 h 4316"/>
                  <a:gd name="T34" fmla="*/ 0 w 574"/>
                  <a:gd name="T35" fmla="*/ 2146 h 4316"/>
                  <a:gd name="T36" fmla="*/ 6 w 574"/>
                  <a:gd name="T37" fmla="*/ 2434 h 4316"/>
                  <a:gd name="T38" fmla="*/ 30 w 574"/>
                  <a:gd name="T39" fmla="*/ 2715 h 4316"/>
                  <a:gd name="T40" fmla="*/ 66 w 574"/>
                  <a:gd name="T41" fmla="*/ 2997 h 4316"/>
                  <a:gd name="T42" fmla="*/ 120 w 574"/>
                  <a:gd name="T43" fmla="*/ 3273 h 4316"/>
                  <a:gd name="T44" fmla="*/ 191 w 574"/>
                  <a:gd name="T45" fmla="*/ 3549 h 4316"/>
                  <a:gd name="T46" fmla="*/ 275 w 574"/>
                  <a:gd name="T47" fmla="*/ 3812 h 4316"/>
                  <a:gd name="T48" fmla="*/ 371 w 574"/>
                  <a:gd name="T49" fmla="*/ 4070 h 4316"/>
                  <a:gd name="T50" fmla="*/ 484 w 574"/>
                  <a:gd name="T51" fmla="*/ 4316 h 4316"/>
                  <a:gd name="T52" fmla="*/ 496 w 574"/>
                  <a:gd name="T53" fmla="*/ 4316 h 4316"/>
                  <a:gd name="T54" fmla="*/ 383 w 574"/>
                  <a:gd name="T55" fmla="*/ 4070 h 4316"/>
                  <a:gd name="T56" fmla="*/ 287 w 574"/>
                  <a:gd name="T57" fmla="*/ 3812 h 4316"/>
                  <a:gd name="T58" fmla="*/ 203 w 574"/>
                  <a:gd name="T59" fmla="*/ 3549 h 4316"/>
                  <a:gd name="T60" fmla="*/ 132 w 574"/>
                  <a:gd name="T61" fmla="*/ 3273 h 4316"/>
                  <a:gd name="T62" fmla="*/ 78 w 574"/>
                  <a:gd name="T63" fmla="*/ 2997 h 4316"/>
                  <a:gd name="T64" fmla="*/ 42 w 574"/>
                  <a:gd name="T65" fmla="*/ 2715 h 4316"/>
                  <a:gd name="T66" fmla="*/ 18 w 574"/>
                  <a:gd name="T67" fmla="*/ 2434 h 4316"/>
                  <a:gd name="T68" fmla="*/ 12 w 574"/>
                  <a:gd name="T69" fmla="*/ 2146 h 4316"/>
                  <a:gd name="T70" fmla="*/ 12 w 574"/>
                  <a:gd name="T71" fmla="*/ 214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79890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>
                  <a:gd name="T0" fmla="*/ 12 w 735"/>
                  <a:gd name="T1" fmla="*/ 2098 h 4316"/>
                  <a:gd name="T2" fmla="*/ 29 w 735"/>
                  <a:gd name="T3" fmla="*/ 1798 h 4316"/>
                  <a:gd name="T4" fmla="*/ 71 w 735"/>
                  <a:gd name="T5" fmla="*/ 1505 h 4316"/>
                  <a:gd name="T6" fmla="*/ 131 w 735"/>
                  <a:gd name="T7" fmla="*/ 1223 h 4316"/>
                  <a:gd name="T8" fmla="*/ 215 w 735"/>
                  <a:gd name="T9" fmla="*/ 941 h 4316"/>
                  <a:gd name="T10" fmla="*/ 316 w 735"/>
                  <a:gd name="T11" fmla="*/ 689 h 4316"/>
                  <a:gd name="T12" fmla="*/ 442 w 735"/>
                  <a:gd name="T13" fmla="*/ 444 h 4316"/>
                  <a:gd name="T14" fmla="*/ 580 w 735"/>
                  <a:gd name="T15" fmla="*/ 216 h 4316"/>
                  <a:gd name="T16" fmla="*/ 735 w 735"/>
                  <a:gd name="T17" fmla="*/ 0 h 4316"/>
                  <a:gd name="T18" fmla="*/ 723 w 735"/>
                  <a:gd name="T19" fmla="*/ 0 h 4316"/>
                  <a:gd name="T20" fmla="*/ 568 w 735"/>
                  <a:gd name="T21" fmla="*/ 210 h 4316"/>
                  <a:gd name="T22" fmla="*/ 430 w 735"/>
                  <a:gd name="T23" fmla="*/ 438 h 4316"/>
                  <a:gd name="T24" fmla="*/ 311 w 735"/>
                  <a:gd name="T25" fmla="*/ 683 h 4316"/>
                  <a:gd name="T26" fmla="*/ 209 w 735"/>
                  <a:gd name="T27" fmla="*/ 941 h 4316"/>
                  <a:gd name="T28" fmla="*/ 125 w 735"/>
                  <a:gd name="T29" fmla="*/ 1217 h 4316"/>
                  <a:gd name="T30" fmla="*/ 59 w 735"/>
                  <a:gd name="T31" fmla="*/ 1505 h 4316"/>
                  <a:gd name="T32" fmla="*/ 18 w 735"/>
                  <a:gd name="T33" fmla="*/ 1798 h 4316"/>
                  <a:gd name="T34" fmla="*/ 0 w 735"/>
                  <a:gd name="T35" fmla="*/ 2098 h 4316"/>
                  <a:gd name="T36" fmla="*/ 6 w 735"/>
                  <a:gd name="T37" fmla="*/ 2404 h 4316"/>
                  <a:gd name="T38" fmla="*/ 29 w 735"/>
                  <a:gd name="T39" fmla="*/ 2709 h 4316"/>
                  <a:gd name="T40" fmla="*/ 77 w 735"/>
                  <a:gd name="T41" fmla="*/ 3015 h 4316"/>
                  <a:gd name="T42" fmla="*/ 149 w 735"/>
                  <a:gd name="T43" fmla="*/ 3315 h 4316"/>
                  <a:gd name="T44" fmla="*/ 227 w 735"/>
                  <a:gd name="T45" fmla="*/ 3573 h 4316"/>
                  <a:gd name="T46" fmla="*/ 316 w 735"/>
                  <a:gd name="T47" fmla="*/ 3824 h 4316"/>
                  <a:gd name="T48" fmla="*/ 424 w 735"/>
                  <a:gd name="T49" fmla="*/ 4076 h 4316"/>
                  <a:gd name="T50" fmla="*/ 544 w 735"/>
                  <a:gd name="T51" fmla="*/ 4316 h 4316"/>
                  <a:gd name="T52" fmla="*/ 556 w 735"/>
                  <a:gd name="T53" fmla="*/ 4316 h 4316"/>
                  <a:gd name="T54" fmla="*/ 436 w 735"/>
                  <a:gd name="T55" fmla="*/ 4076 h 4316"/>
                  <a:gd name="T56" fmla="*/ 328 w 735"/>
                  <a:gd name="T57" fmla="*/ 3824 h 4316"/>
                  <a:gd name="T58" fmla="*/ 239 w 735"/>
                  <a:gd name="T59" fmla="*/ 3573 h 4316"/>
                  <a:gd name="T60" fmla="*/ 161 w 735"/>
                  <a:gd name="T61" fmla="*/ 3315 h 4316"/>
                  <a:gd name="T62" fmla="*/ 89 w 735"/>
                  <a:gd name="T63" fmla="*/ 3015 h 4316"/>
                  <a:gd name="T64" fmla="*/ 41 w 735"/>
                  <a:gd name="T65" fmla="*/ 2709 h 4316"/>
                  <a:gd name="T66" fmla="*/ 18 w 735"/>
                  <a:gd name="T67" fmla="*/ 2404 h 4316"/>
                  <a:gd name="T68" fmla="*/ 12 w 735"/>
                  <a:gd name="T69" fmla="*/ 2098 h 4316"/>
                  <a:gd name="T70" fmla="*/ 12 w 735"/>
                  <a:gd name="T71" fmla="*/ 209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79891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>
                  <a:gd name="T0" fmla="*/ 18 w 837"/>
                  <a:gd name="T1" fmla="*/ 1948 h 4316"/>
                  <a:gd name="T2" fmla="*/ 48 w 837"/>
                  <a:gd name="T3" fmla="*/ 1708 h 4316"/>
                  <a:gd name="T4" fmla="*/ 96 w 837"/>
                  <a:gd name="T5" fmla="*/ 1475 h 4316"/>
                  <a:gd name="T6" fmla="*/ 161 w 837"/>
                  <a:gd name="T7" fmla="*/ 1235 h 4316"/>
                  <a:gd name="T8" fmla="*/ 251 w 837"/>
                  <a:gd name="T9" fmla="*/ 995 h 4316"/>
                  <a:gd name="T10" fmla="*/ 365 w 837"/>
                  <a:gd name="T11" fmla="*/ 755 h 4316"/>
                  <a:gd name="T12" fmla="*/ 496 w 837"/>
                  <a:gd name="T13" fmla="*/ 510 h 4316"/>
                  <a:gd name="T14" fmla="*/ 658 w 837"/>
                  <a:gd name="T15" fmla="*/ 258 h 4316"/>
                  <a:gd name="T16" fmla="*/ 741 w 837"/>
                  <a:gd name="T17" fmla="*/ 132 h 4316"/>
                  <a:gd name="T18" fmla="*/ 837 w 837"/>
                  <a:gd name="T19" fmla="*/ 0 h 4316"/>
                  <a:gd name="T20" fmla="*/ 825 w 837"/>
                  <a:gd name="T21" fmla="*/ 0 h 4316"/>
                  <a:gd name="T22" fmla="*/ 729 w 837"/>
                  <a:gd name="T23" fmla="*/ 132 h 4316"/>
                  <a:gd name="T24" fmla="*/ 640 w 837"/>
                  <a:gd name="T25" fmla="*/ 258 h 4316"/>
                  <a:gd name="T26" fmla="*/ 562 w 837"/>
                  <a:gd name="T27" fmla="*/ 384 h 4316"/>
                  <a:gd name="T28" fmla="*/ 484 w 837"/>
                  <a:gd name="T29" fmla="*/ 510 h 4316"/>
                  <a:gd name="T30" fmla="*/ 353 w 837"/>
                  <a:gd name="T31" fmla="*/ 755 h 4316"/>
                  <a:gd name="T32" fmla="*/ 239 w 837"/>
                  <a:gd name="T33" fmla="*/ 995 h 4316"/>
                  <a:gd name="T34" fmla="*/ 150 w 837"/>
                  <a:gd name="T35" fmla="*/ 1235 h 4316"/>
                  <a:gd name="T36" fmla="*/ 84 w 837"/>
                  <a:gd name="T37" fmla="*/ 1469 h 4316"/>
                  <a:gd name="T38" fmla="*/ 36 w 837"/>
                  <a:gd name="T39" fmla="*/ 1702 h 4316"/>
                  <a:gd name="T40" fmla="*/ 6 w 837"/>
                  <a:gd name="T41" fmla="*/ 1942 h 4316"/>
                  <a:gd name="T42" fmla="*/ 0 w 837"/>
                  <a:gd name="T43" fmla="*/ 2200 h 4316"/>
                  <a:gd name="T44" fmla="*/ 12 w 837"/>
                  <a:gd name="T45" fmla="*/ 2470 h 4316"/>
                  <a:gd name="T46" fmla="*/ 48 w 837"/>
                  <a:gd name="T47" fmla="*/ 2739 h 4316"/>
                  <a:gd name="T48" fmla="*/ 114 w 837"/>
                  <a:gd name="T49" fmla="*/ 3027 h 4316"/>
                  <a:gd name="T50" fmla="*/ 150 w 837"/>
                  <a:gd name="T51" fmla="*/ 3171 h 4316"/>
                  <a:gd name="T52" fmla="*/ 197 w 837"/>
                  <a:gd name="T53" fmla="*/ 3321 h 4316"/>
                  <a:gd name="T54" fmla="*/ 245 w 837"/>
                  <a:gd name="T55" fmla="*/ 3477 h 4316"/>
                  <a:gd name="T56" fmla="*/ 305 w 837"/>
                  <a:gd name="T57" fmla="*/ 3639 h 4316"/>
                  <a:gd name="T58" fmla="*/ 365 w 837"/>
                  <a:gd name="T59" fmla="*/ 3800 h 4316"/>
                  <a:gd name="T60" fmla="*/ 437 w 837"/>
                  <a:gd name="T61" fmla="*/ 3968 h 4316"/>
                  <a:gd name="T62" fmla="*/ 508 w 837"/>
                  <a:gd name="T63" fmla="*/ 4136 h 4316"/>
                  <a:gd name="T64" fmla="*/ 592 w 837"/>
                  <a:gd name="T65" fmla="*/ 4316 h 4316"/>
                  <a:gd name="T66" fmla="*/ 604 w 837"/>
                  <a:gd name="T67" fmla="*/ 4316 h 4316"/>
                  <a:gd name="T68" fmla="*/ 520 w 837"/>
                  <a:gd name="T69" fmla="*/ 4136 h 4316"/>
                  <a:gd name="T70" fmla="*/ 448 w 837"/>
                  <a:gd name="T71" fmla="*/ 3968 h 4316"/>
                  <a:gd name="T72" fmla="*/ 377 w 837"/>
                  <a:gd name="T73" fmla="*/ 3800 h 4316"/>
                  <a:gd name="T74" fmla="*/ 317 w 837"/>
                  <a:gd name="T75" fmla="*/ 3639 h 4316"/>
                  <a:gd name="T76" fmla="*/ 257 w 837"/>
                  <a:gd name="T77" fmla="*/ 3477 h 4316"/>
                  <a:gd name="T78" fmla="*/ 209 w 837"/>
                  <a:gd name="T79" fmla="*/ 3327 h 4316"/>
                  <a:gd name="T80" fmla="*/ 161 w 837"/>
                  <a:gd name="T81" fmla="*/ 3171 h 4316"/>
                  <a:gd name="T82" fmla="*/ 126 w 837"/>
                  <a:gd name="T83" fmla="*/ 3027 h 4316"/>
                  <a:gd name="T84" fmla="*/ 60 w 837"/>
                  <a:gd name="T85" fmla="*/ 2739 h 4316"/>
                  <a:gd name="T86" fmla="*/ 24 w 837"/>
                  <a:gd name="T87" fmla="*/ 2470 h 4316"/>
                  <a:gd name="T88" fmla="*/ 12 w 837"/>
                  <a:gd name="T89" fmla="*/ 2206 h 4316"/>
                  <a:gd name="T90" fmla="*/ 18 w 837"/>
                  <a:gd name="T91" fmla="*/ 1948 h 4316"/>
                  <a:gd name="T92" fmla="*/ 18 w 837"/>
                  <a:gd name="T93" fmla="*/ 194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79892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>
                <a:gd name="T0" fmla="*/ 0 w 604"/>
                <a:gd name="T1" fmla="*/ 54 h 1415"/>
                <a:gd name="T2" fmla="*/ 42 w 604"/>
                <a:gd name="T3" fmla="*/ 228 h 1415"/>
                <a:gd name="T4" fmla="*/ 96 w 604"/>
                <a:gd name="T5" fmla="*/ 402 h 1415"/>
                <a:gd name="T6" fmla="*/ 161 w 604"/>
                <a:gd name="T7" fmla="*/ 576 h 1415"/>
                <a:gd name="T8" fmla="*/ 227 w 604"/>
                <a:gd name="T9" fmla="*/ 744 h 1415"/>
                <a:gd name="T10" fmla="*/ 305 w 604"/>
                <a:gd name="T11" fmla="*/ 917 h 1415"/>
                <a:gd name="T12" fmla="*/ 389 w 604"/>
                <a:gd name="T13" fmla="*/ 1085 h 1415"/>
                <a:gd name="T14" fmla="*/ 484 w 604"/>
                <a:gd name="T15" fmla="*/ 1253 h 1415"/>
                <a:gd name="T16" fmla="*/ 586 w 604"/>
                <a:gd name="T17" fmla="*/ 1415 h 1415"/>
                <a:gd name="T18" fmla="*/ 604 w 604"/>
                <a:gd name="T19" fmla="*/ 1415 h 1415"/>
                <a:gd name="T20" fmla="*/ 496 w 604"/>
                <a:gd name="T21" fmla="*/ 1247 h 1415"/>
                <a:gd name="T22" fmla="*/ 401 w 604"/>
                <a:gd name="T23" fmla="*/ 1073 h 1415"/>
                <a:gd name="T24" fmla="*/ 311 w 604"/>
                <a:gd name="T25" fmla="*/ 899 h 1415"/>
                <a:gd name="T26" fmla="*/ 233 w 604"/>
                <a:gd name="T27" fmla="*/ 720 h 1415"/>
                <a:gd name="T28" fmla="*/ 161 w 604"/>
                <a:gd name="T29" fmla="*/ 546 h 1415"/>
                <a:gd name="T30" fmla="*/ 102 w 604"/>
                <a:gd name="T31" fmla="*/ 366 h 1415"/>
                <a:gd name="T32" fmla="*/ 48 w 604"/>
                <a:gd name="T33" fmla="*/ 180 h 1415"/>
                <a:gd name="T34" fmla="*/ 0 w 604"/>
                <a:gd name="T35" fmla="*/ 0 h 1415"/>
                <a:gd name="T36" fmla="*/ 0 w 604"/>
                <a:gd name="T37" fmla="*/ 54 h 1415"/>
                <a:gd name="T38" fmla="*/ 0 w 604"/>
                <a:gd name="T39" fmla="*/ 54 h 1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9893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>
                <a:gd name="T0" fmla="*/ 0 w 227"/>
                <a:gd name="T1" fmla="*/ 30 h 426"/>
                <a:gd name="T2" fmla="*/ 108 w 227"/>
                <a:gd name="T3" fmla="*/ 240 h 426"/>
                <a:gd name="T4" fmla="*/ 215 w 227"/>
                <a:gd name="T5" fmla="*/ 426 h 426"/>
                <a:gd name="T6" fmla="*/ 227 w 227"/>
                <a:gd name="T7" fmla="*/ 426 h 426"/>
                <a:gd name="T8" fmla="*/ 167 w 227"/>
                <a:gd name="T9" fmla="*/ 330 h 426"/>
                <a:gd name="T10" fmla="*/ 114 w 227"/>
                <a:gd name="T11" fmla="*/ 222 h 426"/>
                <a:gd name="T12" fmla="*/ 0 w 227"/>
                <a:gd name="T13" fmla="*/ 0 h 426"/>
                <a:gd name="T14" fmla="*/ 0 w 227"/>
                <a:gd name="T15" fmla="*/ 30 h 426"/>
                <a:gd name="T16" fmla="*/ 0 w 227"/>
                <a:gd name="T17" fmla="*/ 30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9894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>
                <a:gd name="T0" fmla="*/ 981 w 981"/>
                <a:gd name="T1" fmla="*/ 1786 h 1786"/>
                <a:gd name="T2" fmla="*/ 981 w 981"/>
                <a:gd name="T3" fmla="*/ 1720 h 1786"/>
                <a:gd name="T4" fmla="*/ 969 w 981"/>
                <a:gd name="T5" fmla="*/ 1666 h 1786"/>
                <a:gd name="T6" fmla="*/ 957 w 981"/>
                <a:gd name="T7" fmla="*/ 1613 h 1786"/>
                <a:gd name="T8" fmla="*/ 921 w 981"/>
                <a:gd name="T9" fmla="*/ 1487 h 1786"/>
                <a:gd name="T10" fmla="*/ 885 w 981"/>
                <a:gd name="T11" fmla="*/ 1361 h 1786"/>
                <a:gd name="T12" fmla="*/ 796 w 981"/>
                <a:gd name="T13" fmla="*/ 1121 h 1786"/>
                <a:gd name="T14" fmla="*/ 682 w 981"/>
                <a:gd name="T15" fmla="*/ 899 h 1786"/>
                <a:gd name="T16" fmla="*/ 562 w 981"/>
                <a:gd name="T17" fmla="*/ 689 h 1786"/>
                <a:gd name="T18" fmla="*/ 431 w 981"/>
                <a:gd name="T19" fmla="*/ 498 h 1786"/>
                <a:gd name="T20" fmla="*/ 293 w 981"/>
                <a:gd name="T21" fmla="*/ 318 h 1786"/>
                <a:gd name="T22" fmla="*/ 150 w 981"/>
                <a:gd name="T23" fmla="*/ 150 h 1786"/>
                <a:gd name="T24" fmla="*/ 12 w 981"/>
                <a:gd name="T25" fmla="*/ 0 h 1786"/>
                <a:gd name="T26" fmla="*/ 0 w 981"/>
                <a:gd name="T27" fmla="*/ 0 h 1786"/>
                <a:gd name="T28" fmla="*/ 138 w 981"/>
                <a:gd name="T29" fmla="*/ 150 h 1786"/>
                <a:gd name="T30" fmla="*/ 275 w 981"/>
                <a:gd name="T31" fmla="*/ 318 h 1786"/>
                <a:gd name="T32" fmla="*/ 413 w 981"/>
                <a:gd name="T33" fmla="*/ 498 h 1786"/>
                <a:gd name="T34" fmla="*/ 545 w 981"/>
                <a:gd name="T35" fmla="*/ 689 h 1786"/>
                <a:gd name="T36" fmla="*/ 670 w 981"/>
                <a:gd name="T37" fmla="*/ 899 h 1786"/>
                <a:gd name="T38" fmla="*/ 778 w 981"/>
                <a:gd name="T39" fmla="*/ 1121 h 1786"/>
                <a:gd name="T40" fmla="*/ 873 w 981"/>
                <a:gd name="T41" fmla="*/ 1361 h 1786"/>
                <a:gd name="T42" fmla="*/ 909 w 981"/>
                <a:gd name="T43" fmla="*/ 1487 h 1786"/>
                <a:gd name="T44" fmla="*/ 945 w 981"/>
                <a:gd name="T45" fmla="*/ 1619 h 1786"/>
                <a:gd name="T46" fmla="*/ 963 w 981"/>
                <a:gd name="T47" fmla="*/ 1702 h 1786"/>
                <a:gd name="T48" fmla="*/ 981 w 981"/>
                <a:gd name="T49" fmla="*/ 1786 h 1786"/>
                <a:gd name="T50" fmla="*/ 981 w 981"/>
                <a:gd name="T51" fmla="*/ 1786 h 17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9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>
                <a:gd name="T0" fmla="*/ 719 w 717"/>
                <a:gd name="T1" fmla="*/ 845 h 845"/>
                <a:gd name="T2" fmla="*/ 719 w 717"/>
                <a:gd name="T3" fmla="*/ 821 h 845"/>
                <a:gd name="T4" fmla="*/ 576 w 717"/>
                <a:gd name="T5" fmla="*/ 605 h 845"/>
                <a:gd name="T6" fmla="*/ 407 w 717"/>
                <a:gd name="T7" fmla="*/ 396 h 845"/>
                <a:gd name="T8" fmla="*/ 222 w 717"/>
                <a:gd name="T9" fmla="*/ 192 h 845"/>
                <a:gd name="T10" fmla="*/ 17 w 717"/>
                <a:gd name="T11" fmla="*/ 0 h 845"/>
                <a:gd name="T12" fmla="*/ 0 w 717"/>
                <a:gd name="T13" fmla="*/ 0 h 845"/>
                <a:gd name="T14" fmla="*/ 210 w 717"/>
                <a:gd name="T15" fmla="*/ 198 h 845"/>
                <a:gd name="T16" fmla="*/ 401 w 717"/>
                <a:gd name="T17" fmla="*/ 408 h 845"/>
                <a:gd name="T18" fmla="*/ 570 w 717"/>
                <a:gd name="T19" fmla="*/ 623 h 845"/>
                <a:gd name="T20" fmla="*/ 719 w 717"/>
                <a:gd name="T21" fmla="*/ 845 h 845"/>
                <a:gd name="T22" fmla="*/ 719 w 717"/>
                <a:gd name="T23" fmla="*/ 845 h 84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40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>
                <a:gd name="T0" fmla="*/ 408 w 407"/>
                <a:gd name="T1" fmla="*/ 414 h 414"/>
                <a:gd name="T2" fmla="*/ 408 w 407"/>
                <a:gd name="T3" fmla="*/ 396 h 414"/>
                <a:gd name="T4" fmla="*/ 223 w 407"/>
                <a:gd name="T5" fmla="*/ 192 h 414"/>
                <a:gd name="T6" fmla="*/ 12 w 407"/>
                <a:gd name="T7" fmla="*/ 0 h 414"/>
                <a:gd name="T8" fmla="*/ 0 w 407"/>
                <a:gd name="T9" fmla="*/ 0 h 414"/>
                <a:gd name="T10" fmla="*/ 108 w 407"/>
                <a:gd name="T11" fmla="*/ 102 h 414"/>
                <a:gd name="T12" fmla="*/ 217 w 407"/>
                <a:gd name="T13" fmla="*/ 204 h 414"/>
                <a:gd name="T14" fmla="*/ 408 w 407"/>
                <a:gd name="T15" fmla="*/ 414 h 414"/>
                <a:gd name="T16" fmla="*/ 408 w 407"/>
                <a:gd name="T17" fmla="*/ 414 h 41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9897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>
                <a:gd name="T0" fmla="*/ 0 w 855"/>
                <a:gd name="T1" fmla="*/ 1361 h 1409"/>
                <a:gd name="T2" fmla="*/ 0 w 855"/>
                <a:gd name="T3" fmla="*/ 1409 h 1409"/>
                <a:gd name="T4" fmla="*/ 54 w 855"/>
                <a:gd name="T5" fmla="*/ 1211 h 1409"/>
                <a:gd name="T6" fmla="*/ 126 w 855"/>
                <a:gd name="T7" fmla="*/ 1013 h 1409"/>
                <a:gd name="T8" fmla="*/ 215 w 855"/>
                <a:gd name="T9" fmla="*/ 827 h 1409"/>
                <a:gd name="T10" fmla="*/ 311 w 855"/>
                <a:gd name="T11" fmla="*/ 647 h 1409"/>
                <a:gd name="T12" fmla="*/ 431 w 855"/>
                <a:gd name="T13" fmla="*/ 474 h 1409"/>
                <a:gd name="T14" fmla="*/ 556 w 855"/>
                <a:gd name="T15" fmla="*/ 312 h 1409"/>
                <a:gd name="T16" fmla="*/ 700 w 855"/>
                <a:gd name="T17" fmla="*/ 150 h 1409"/>
                <a:gd name="T18" fmla="*/ 855 w 855"/>
                <a:gd name="T19" fmla="*/ 0 h 1409"/>
                <a:gd name="T20" fmla="*/ 837 w 855"/>
                <a:gd name="T21" fmla="*/ 0 h 1409"/>
                <a:gd name="T22" fmla="*/ 688 w 855"/>
                <a:gd name="T23" fmla="*/ 144 h 1409"/>
                <a:gd name="T24" fmla="*/ 550 w 855"/>
                <a:gd name="T25" fmla="*/ 300 h 1409"/>
                <a:gd name="T26" fmla="*/ 425 w 855"/>
                <a:gd name="T27" fmla="*/ 462 h 1409"/>
                <a:gd name="T28" fmla="*/ 311 w 855"/>
                <a:gd name="T29" fmla="*/ 629 h 1409"/>
                <a:gd name="T30" fmla="*/ 215 w 855"/>
                <a:gd name="T31" fmla="*/ 803 h 1409"/>
                <a:gd name="T32" fmla="*/ 132 w 855"/>
                <a:gd name="T33" fmla="*/ 983 h 1409"/>
                <a:gd name="T34" fmla="*/ 60 w 855"/>
                <a:gd name="T35" fmla="*/ 1169 h 1409"/>
                <a:gd name="T36" fmla="*/ 0 w 855"/>
                <a:gd name="T37" fmla="*/ 1361 h 1409"/>
                <a:gd name="T38" fmla="*/ 0 w 855"/>
                <a:gd name="T39" fmla="*/ 1361 h 14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2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>
                <a:gd name="T0" fmla="*/ 588 w 586"/>
                <a:gd name="T1" fmla="*/ 0 h 599"/>
                <a:gd name="T2" fmla="*/ 570 w 586"/>
                <a:gd name="T3" fmla="*/ 0 h 599"/>
                <a:gd name="T4" fmla="*/ 408 w 586"/>
                <a:gd name="T5" fmla="*/ 132 h 599"/>
                <a:gd name="T6" fmla="*/ 258 w 586"/>
                <a:gd name="T7" fmla="*/ 270 h 599"/>
                <a:gd name="T8" fmla="*/ 120 w 586"/>
                <a:gd name="T9" fmla="*/ 420 h 599"/>
                <a:gd name="T10" fmla="*/ 0 w 586"/>
                <a:gd name="T11" fmla="*/ 575 h 599"/>
                <a:gd name="T12" fmla="*/ 0 w 586"/>
                <a:gd name="T13" fmla="*/ 599 h 599"/>
                <a:gd name="T14" fmla="*/ 120 w 586"/>
                <a:gd name="T15" fmla="*/ 432 h 599"/>
                <a:gd name="T16" fmla="*/ 258 w 586"/>
                <a:gd name="T17" fmla="*/ 282 h 599"/>
                <a:gd name="T18" fmla="*/ 414 w 586"/>
                <a:gd name="T19" fmla="*/ 138 h 599"/>
                <a:gd name="T20" fmla="*/ 588 w 586"/>
                <a:gd name="T21" fmla="*/ 0 h 599"/>
                <a:gd name="T22" fmla="*/ 588 w 586"/>
                <a:gd name="T23" fmla="*/ 0 h 59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43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>
                <a:gd name="T0" fmla="*/ 270 w 269"/>
                <a:gd name="T1" fmla="*/ 0 h 252"/>
                <a:gd name="T2" fmla="*/ 252 w 269"/>
                <a:gd name="T3" fmla="*/ 0 h 252"/>
                <a:gd name="T4" fmla="*/ 120 w 269"/>
                <a:gd name="T5" fmla="*/ 114 h 252"/>
                <a:gd name="T6" fmla="*/ 60 w 269"/>
                <a:gd name="T7" fmla="*/ 174 h 252"/>
                <a:gd name="T8" fmla="*/ 0 w 269"/>
                <a:gd name="T9" fmla="*/ 234 h 252"/>
                <a:gd name="T10" fmla="*/ 0 w 269"/>
                <a:gd name="T11" fmla="*/ 252 h 252"/>
                <a:gd name="T12" fmla="*/ 126 w 269"/>
                <a:gd name="T13" fmla="*/ 120 h 252"/>
                <a:gd name="T14" fmla="*/ 270 w 269"/>
                <a:gd name="T15" fmla="*/ 0 h 252"/>
                <a:gd name="T16" fmla="*/ 270 w 269"/>
                <a:gd name="T17" fmla="*/ 0 h 25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44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45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46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1047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1050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51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52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53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54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048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49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79911" name="Rectangle 39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79912" name="Rectangle 4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9913" name="Rectangle 4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9914" name="Rectangle 4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CD65B2D4-9EF3-41EF-8B30-49B5513285D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79915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00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65300" y="2268538"/>
            <a:ext cx="5399088" cy="1152525"/>
          </a:xfrm>
          <a:solidFill>
            <a:schemeClr val="tx1">
              <a:alpha val="0"/>
            </a:schemeClr>
          </a:solidFill>
        </p:spPr>
        <p:txBody>
          <a:bodyPr/>
          <a:lstStyle/>
          <a:p>
            <a:pPr eaLnBrk="1" hangingPunct="1">
              <a:defRPr/>
            </a:pPr>
            <a:r>
              <a:rPr lang="ru-RU" altLang="ru-RU" sz="6600" dirty="0" smtClean="0">
                <a:solidFill>
                  <a:srgbClr val="3B939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> </a:t>
            </a:r>
            <a:r>
              <a:rPr lang="ru-RU" altLang="ru-RU" sz="6600" dirty="0" smtClean="0">
                <a:solidFill>
                  <a:srgbClr val="311F5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logger Sans Medium" panose="02000506030000020004" pitchFamily="2" charset="-52"/>
                <a:ea typeface="Tahoma" panose="020B0604030504040204" pitchFamily="34" charset="0"/>
                <a:cs typeface="Tahoma" panose="020B0604030504040204" pitchFamily="34" charset="0"/>
              </a:rPr>
              <a:t>«</a:t>
            </a:r>
            <a:r>
              <a:rPr lang="ru-RU" altLang="ru-RU" sz="6600" dirty="0" err="1" smtClean="0">
                <a:solidFill>
                  <a:srgbClr val="311F5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logger Sans Medium" panose="02000506030000020004" pitchFamily="2" charset="-52"/>
                <a:ea typeface="Tahoma" panose="020B0604030504040204" pitchFamily="34" charset="0"/>
                <a:cs typeface="Tahoma" panose="020B0604030504040204" pitchFamily="34" charset="0"/>
              </a:rPr>
              <a:t>Экорм</a:t>
            </a:r>
            <a:r>
              <a:rPr lang="ru-RU" altLang="ru-RU" sz="6600" dirty="0" smtClean="0">
                <a:solidFill>
                  <a:srgbClr val="311F5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logger Sans Medium" panose="02000506030000020004" pitchFamily="2" charset="-52"/>
                <a:ea typeface="Tahoma" panose="020B0604030504040204" pitchFamily="34" charset="0"/>
                <a:cs typeface="Tahoma" panose="020B0604030504040204" pitchFamily="34" charset="0"/>
              </a:rPr>
              <a:t>»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36535" y="3573016"/>
            <a:ext cx="6264275" cy="1293812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 altLang="ru-RU" sz="2800" dirty="0" smtClean="0">
                <a:latin typeface="Blogger Sans Medium" panose="02000506030000020004" pitchFamily="2" charset="-52"/>
                <a:ea typeface="Tahoma" panose="020B0604030504040204" pitchFamily="34" charset="0"/>
                <a:cs typeface="Tahoma" panose="020B0604030504040204" pitchFamily="34" charset="0"/>
              </a:rPr>
              <a:t>Экологически чистая технология переработки отходов животного происхождения методом «сухой» экструзии.</a:t>
            </a:r>
          </a:p>
        </p:txBody>
      </p:sp>
      <p:sp>
        <p:nvSpPr>
          <p:cNvPr id="3076" name="Text Box 10"/>
          <p:cNvSpPr txBox="1">
            <a:spLocks noChangeArrowheads="1"/>
          </p:cNvSpPr>
          <p:nvPr/>
        </p:nvSpPr>
        <p:spPr bwMode="auto">
          <a:xfrm>
            <a:off x="6419850" y="0"/>
            <a:ext cx="2374368" cy="1354217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ru-RU" altLang="ru-RU" sz="1600" dirty="0">
                <a:solidFill>
                  <a:srgbClr val="311F59"/>
                </a:solidFill>
                <a:latin typeface="Blogger Sans Medium" panose="02000506030000020004" pitchFamily="2" charset="-52"/>
              </a:rPr>
              <a:t>г. Челябинск, </a:t>
            </a:r>
          </a:p>
          <a:p>
            <a:pPr eaLnBrk="1" hangingPunct="1"/>
            <a:r>
              <a:rPr lang="ru-RU" altLang="ru-RU" sz="1600" dirty="0">
                <a:solidFill>
                  <a:srgbClr val="311F59"/>
                </a:solidFill>
                <a:latin typeface="Blogger Sans Medium" panose="02000506030000020004" pitchFamily="2" charset="-52"/>
              </a:rPr>
              <a:t>Ул. </a:t>
            </a:r>
            <a:r>
              <a:rPr lang="ru-RU" altLang="ru-RU" sz="1600" smtClean="0">
                <a:solidFill>
                  <a:srgbClr val="311F59"/>
                </a:solidFill>
                <a:latin typeface="Blogger Sans Medium" panose="02000506030000020004" pitchFamily="2" charset="-52"/>
              </a:rPr>
              <a:t>Шаумяна 71-10</a:t>
            </a:r>
            <a:endParaRPr lang="ru-RU" altLang="ru-RU" sz="1600" dirty="0">
              <a:solidFill>
                <a:srgbClr val="311F59"/>
              </a:solidFill>
              <a:latin typeface="Blogger Sans Medium" panose="02000506030000020004" pitchFamily="2" charset="-52"/>
            </a:endParaRPr>
          </a:p>
          <a:p>
            <a:pPr eaLnBrk="1" hangingPunct="1"/>
            <a:r>
              <a:rPr lang="ru-RU" altLang="ru-RU" sz="1600" dirty="0">
                <a:solidFill>
                  <a:srgbClr val="311F59"/>
                </a:solidFill>
                <a:latin typeface="Blogger Sans Medium" panose="02000506030000020004" pitchFamily="2" charset="-52"/>
              </a:rPr>
              <a:t>Тел:   +7(351)266-96-86</a:t>
            </a:r>
          </a:p>
          <a:p>
            <a:pPr eaLnBrk="1" hangingPunct="1"/>
            <a:r>
              <a:rPr lang="ru-RU" altLang="ru-RU" sz="1600" dirty="0">
                <a:solidFill>
                  <a:srgbClr val="311F59"/>
                </a:solidFill>
                <a:latin typeface="Blogger Sans Medium" panose="02000506030000020004" pitchFamily="2" charset="-52"/>
              </a:rPr>
              <a:t>Факс: +7(351)266-96-82</a:t>
            </a:r>
          </a:p>
          <a:p>
            <a:pPr eaLnBrk="1" hangingPunct="1"/>
            <a:r>
              <a:rPr lang="en-US" altLang="ru-RU" u="sng" dirty="0" smtClean="0">
                <a:solidFill>
                  <a:schemeClr val="bg1"/>
                </a:solidFill>
                <a:latin typeface="Blogger Sans Medium" panose="02000506030000020004" pitchFamily="2" charset="-52"/>
              </a:rPr>
              <a:t>www.ecorm.ru</a:t>
            </a:r>
            <a:endParaRPr lang="ru-RU" altLang="ru-RU" u="sng" dirty="0">
              <a:solidFill>
                <a:schemeClr val="bg1"/>
              </a:solidFill>
              <a:latin typeface="Blogger Sans Medium" panose="02000506030000020004" pitchFamily="2" charset="-52"/>
            </a:endParaRPr>
          </a:p>
        </p:txBody>
      </p:sp>
      <p:pic>
        <p:nvPicPr>
          <p:cNvPr id="3077" name="Picture 14" descr="87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31913" cy="1119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15" descr="Рисунок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260350"/>
            <a:ext cx="2663825" cy="68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391190" y="-166301"/>
            <a:ext cx="6996113" cy="1779588"/>
          </a:xfrm>
        </p:spPr>
        <p:txBody>
          <a:bodyPr/>
          <a:lstStyle/>
          <a:p>
            <a:pPr eaLnBrk="1" hangingPunct="1"/>
            <a:r>
              <a:rPr lang="ru-RU" altLang="ru-RU" sz="2400" b="1" dirty="0" err="1" smtClean="0">
                <a:solidFill>
                  <a:srgbClr val="311F59"/>
                </a:solidFill>
                <a:effectLst/>
                <a:latin typeface="Blogger Sans Medium" panose="02000506030000020004" pitchFamily="2" charset="-52"/>
              </a:rPr>
              <a:t>Отходоы</a:t>
            </a:r>
            <a:r>
              <a:rPr lang="ru-RU" altLang="ru-RU" sz="2400" b="1" dirty="0" smtClean="0">
                <a:solidFill>
                  <a:srgbClr val="311F59"/>
                </a:solidFill>
                <a:effectLst/>
                <a:latin typeface="Blogger Sans Medium" panose="02000506030000020004" pitchFamily="2" charset="-52"/>
              </a:rPr>
              <a:t> перерабатываются совместно с растительным наполнителем в качественную кормовую продукцию:</a:t>
            </a:r>
          </a:p>
        </p:txBody>
      </p:sp>
      <p:pic>
        <p:nvPicPr>
          <p:cNvPr id="17414" name="Picture 6" descr="кост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372" y="1495187"/>
            <a:ext cx="1657350" cy="1243013"/>
          </a:xfrm>
          <a:prstGeom prst="rect">
            <a:avLst/>
          </a:prstGeom>
          <a:noFill/>
          <a:ln w="9525">
            <a:solidFill>
              <a:schemeClr val="accent4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5" name="Picture 7" descr="DSC_03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18" t="34424" r="15797"/>
          <a:stretch>
            <a:fillRect/>
          </a:stretch>
        </p:blipFill>
        <p:spPr bwMode="auto">
          <a:xfrm>
            <a:off x="602372" y="3150950"/>
            <a:ext cx="1655762" cy="1254125"/>
          </a:xfrm>
          <a:prstGeom prst="rect">
            <a:avLst/>
          </a:prstGeom>
          <a:noFill/>
          <a:ln w="9525">
            <a:solidFill>
              <a:schemeClr val="accent4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6" name="Picture 8" descr="кровь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791" y="4961051"/>
            <a:ext cx="1657350" cy="1236663"/>
          </a:xfrm>
          <a:prstGeom prst="rect">
            <a:avLst/>
          </a:prstGeom>
          <a:noFill/>
          <a:ln w="9525">
            <a:solidFill>
              <a:schemeClr val="accent4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418" name="Text Box 10"/>
          <p:cNvSpPr txBox="1">
            <a:spLocks noChangeArrowheads="1"/>
          </p:cNvSpPr>
          <p:nvPr/>
        </p:nvSpPr>
        <p:spPr bwMode="auto">
          <a:xfrm>
            <a:off x="961147" y="2719150"/>
            <a:ext cx="74411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ru-RU" altLang="ru-RU" dirty="0">
                <a:latin typeface="Blogger Sans Medium" panose="02000506030000020004" pitchFamily="2" charset="-52"/>
              </a:rPr>
              <a:t>Кости</a:t>
            </a:r>
          </a:p>
        </p:txBody>
      </p:sp>
      <p:sp>
        <p:nvSpPr>
          <p:cNvPr id="17419" name="Text Box 11"/>
          <p:cNvSpPr txBox="1">
            <a:spLocks noChangeArrowheads="1"/>
          </p:cNvSpPr>
          <p:nvPr/>
        </p:nvSpPr>
        <p:spPr bwMode="auto">
          <a:xfrm>
            <a:off x="1042367" y="6234125"/>
            <a:ext cx="76335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ru-RU" altLang="ru-RU" dirty="0">
                <a:latin typeface="Blogger Sans Medium" panose="02000506030000020004" pitchFamily="2" charset="-52"/>
              </a:rPr>
              <a:t>Кровь</a:t>
            </a:r>
          </a:p>
        </p:txBody>
      </p:sp>
      <p:sp>
        <p:nvSpPr>
          <p:cNvPr id="17420" name="Text Box 12"/>
          <p:cNvSpPr txBox="1">
            <a:spLocks noChangeArrowheads="1"/>
          </p:cNvSpPr>
          <p:nvPr/>
        </p:nvSpPr>
        <p:spPr bwMode="auto">
          <a:xfrm>
            <a:off x="961147" y="4436324"/>
            <a:ext cx="83388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ru-RU" altLang="ru-RU" dirty="0">
                <a:latin typeface="Blogger Sans Medium" panose="02000506030000020004" pitchFamily="2" charset="-52"/>
              </a:rPr>
              <a:t>Кишки</a:t>
            </a:r>
          </a:p>
        </p:txBody>
      </p:sp>
      <p:pic>
        <p:nvPicPr>
          <p:cNvPr id="17423" name="Picture 15" descr="IMG_741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588" b="11916"/>
          <a:stretch>
            <a:fillRect/>
          </a:stretch>
        </p:blipFill>
        <p:spPr bwMode="auto">
          <a:xfrm>
            <a:off x="7020272" y="3105618"/>
            <a:ext cx="1582738" cy="1223963"/>
          </a:xfrm>
          <a:prstGeom prst="rect">
            <a:avLst/>
          </a:prstGeom>
          <a:noFill/>
          <a:ln w="9525">
            <a:solidFill>
              <a:schemeClr val="accent4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425" name="Text Box 17"/>
          <p:cNvSpPr txBox="1">
            <a:spLocks noChangeArrowheads="1"/>
          </p:cNvSpPr>
          <p:nvPr/>
        </p:nvSpPr>
        <p:spPr bwMode="auto">
          <a:xfrm>
            <a:off x="6731347" y="4458764"/>
            <a:ext cx="216058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ru-RU" altLang="ru-RU" dirty="0">
                <a:latin typeface="Blogger Sans Medium" panose="02000506030000020004" pitchFamily="2" charset="-52"/>
              </a:rPr>
              <a:t>Готовый продукт</a:t>
            </a:r>
          </a:p>
        </p:txBody>
      </p:sp>
      <p:pic>
        <p:nvPicPr>
          <p:cNvPr id="4112" name="Picture 22" descr="87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31913" cy="1119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63888" y="3150948"/>
            <a:ext cx="1657350" cy="1194457"/>
          </a:xfrm>
          <a:prstGeom prst="rect">
            <a:avLst/>
          </a:prstGeom>
          <a:noFill/>
          <a:ln w="9525">
            <a:solidFill>
              <a:schemeClr val="accent4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люс 1"/>
          <p:cNvSpPr/>
          <p:nvPr/>
        </p:nvSpPr>
        <p:spPr>
          <a:xfrm>
            <a:off x="2555776" y="3398036"/>
            <a:ext cx="684679" cy="612244"/>
          </a:xfrm>
          <a:prstGeom prst="mathPlus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Равно 2"/>
          <p:cNvSpPr/>
          <p:nvPr/>
        </p:nvSpPr>
        <p:spPr>
          <a:xfrm>
            <a:off x="5882200" y="3402653"/>
            <a:ext cx="539128" cy="629891"/>
          </a:xfrm>
          <a:prstGeom prst="mathEqual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1" name="Text Box 12"/>
          <p:cNvSpPr txBox="1">
            <a:spLocks noChangeArrowheads="1"/>
          </p:cNvSpPr>
          <p:nvPr/>
        </p:nvSpPr>
        <p:spPr bwMode="auto">
          <a:xfrm>
            <a:off x="3617914" y="4555308"/>
            <a:ext cx="173637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ru-RU" altLang="ru-RU" dirty="0" smtClean="0">
                <a:latin typeface="Blogger Sans Medium" panose="02000506030000020004" pitchFamily="2" charset="-52"/>
              </a:rPr>
              <a:t>Растительный</a:t>
            </a:r>
          </a:p>
          <a:p>
            <a:pPr eaLnBrk="1" hangingPunct="1"/>
            <a:r>
              <a:rPr lang="ru-RU" altLang="ru-RU" dirty="0" smtClean="0">
                <a:latin typeface="Blogger Sans Medium" panose="02000506030000020004" pitchFamily="2" charset="-52"/>
              </a:rPr>
              <a:t> наполнитель *</a:t>
            </a:r>
            <a:endParaRPr lang="ru-RU" altLang="ru-RU" dirty="0">
              <a:latin typeface="Blogger Sans Medium" panose="02000506030000020004" pitchFamily="2" charset="-5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99280" y="5910959"/>
            <a:ext cx="56037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Blogger Sans Light" panose="02000506030000020004" pitchFamily="2" charset="-52"/>
              </a:rPr>
              <a:t>*Отруби, дроблёное зерно, </a:t>
            </a:r>
            <a:r>
              <a:rPr lang="ru-RU" dirty="0" err="1" smtClean="0">
                <a:latin typeface="Blogger Sans Light" panose="02000506030000020004" pitchFamily="2" charset="-52"/>
              </a:rPr>
              <a:t>зерноотходы</a:t>
            </a:r>
            <a:r>
              <a:rPr lang="ru-RU" dirty="0" smtClean="0">
                <a:latin typeface="Blogger Sans Light" panose="02000506030000020004" pitchFamily="2" charset="-52"/>
              </a:rPr>
              <a:t>, шроты и т.п.</a:t>
            </a:r>
          </a:p>
          <a:p>
            <a:r>
              <a:rPr lang="ru-RU" dirty="0" smtClean="0">
                <a:latin typeface="Blogger Sans Light" panose="02000506030000020004" pitchFamily="2" charset="-52"/>
              </a:rPr>
              <a:t>Превышает количество отходов в 3…5 раз.</a:t>
            </a:r>
            <a:endParaRPr lang="ru-RU" dirty="0">
              <a:latin typeface="Blogger Sans Light" panose="02000506030000020004" pitchFamily="2" charset="-5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8" descr="изм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765175"/>
            <a:ext cx="7091363" cy="47259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4" name="Text Box 10"/>
          <p:cNvSpPr txBox="1">
            <a:spLocks noChangeArrowheads="1"/>
          </p:cNvSpPr>
          <p:nvPr/>
        </p:nvSpPr>
        <p:spPr bwMode="auto">
          <a:xfrm>
            <a:off x="971600" y="5589240"/>
            <a:ext cx="7451725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ru-RU" altLang="ru-RU" dirty="0">
                <a:latin typeface="Blogger Sans Medium" panose="02000506030000020004" pitchFamily="2" charset="-52"/>
              </a:rPr>
              <a:t>1 – Загрузка отходов в </a:t>
            </a:r>
            <a:r>
              <a:rPr lang="ru-RU" altLang="ru-RU" dirty="0" smtClean="0">
                <a:latin typeface="Blogger Sans Medium" panose="02000506030000020004" pitchFamily="2" charset="-52"/>
              </a:rPr>
              <a:t>измельчитель</a:t>
            </a:r>
          </a:p>
          <a:p>
            <a:pPr eaLnBrk="1" hangingPunct="1"/>
            <a:r>
              <a:rPr lang="ru-RU" altLang="ru-RU" dirty="0">
                <a:latin typeface="Blogger Sans Medium" panose="02000506030000020004" pitchFamily="2" charset="-52"/>
              </a:rPr>
              <a:t>2 – Подача измельченных отходов в </a:t>
            </a:r>
            <a:r>
              <a:rPr lang="ru-RU" altLang="ru-RU" dirty="0" smtClean="0">
                <a:latin typeface="Blogger Sans Medium" panose="02000506030000020004" pitchFamily="2" charset="-52"/>
              </a:rPr>
              <a:t>пастоприготовитель</a:t>
            </a:r>
          </a:p>
          <a:p>
            <a:pPr eaLnBrk="1" hangingPunct="1"/>
            <a:r>
              <a:rPr lang="ru-RU" altLang="ru-RU" dirty="0">
                <a:latin typeface="Blogger Sans Medium" panose="02000506030000020004" pitchFamily="2" charset="-52"/>
              </a:rPr>
              <a:t>3 – Выход фарша</a:t>
            </a:r>
          </a:p>
          <a:p>
            <a:pPr eaLnBrk="1" hangingPunct="1"/>
            <a:endParaRPr lang="ru-RU" altLang="ru-RU" dirty="0">
              <a:latin typeface="Blogger Sans Medium" panose="02000506030000020004" pitchFamily="2" charset="-52"/>
            </a:endParaRPr>
          </a:p>
        </p:txBody>
      </p:sp>
      <p:sp>
        <p:nvSpPr>
          <p:cNvPr id="26638" name="AutoShape 14"/>
          <p:cNvSpPr>
            <a:spLocks noChangeArrowheads="1"/>
          </p:cNvSpPr>
          <p:nvPr/>
        </p:nvSpPr>
        <p:spPr bwMode="auto">
          <a:xfrm>
            <a:off x="1258888" y="2492375"/>
            <a:ext cx="1008062" cy="358775"/>
          </a:xfrm>
          <a:custGeom>
            <a:avLst/>
            <a:gdLst>
              <a:gd name="T0" fmla="*/ 756047 w 21600"/>
              <a:gd name="T1" fmla="*/ 0 h 21600"/>
              <a:gd name="T2" fmla="*/ 0 w 21600"/>
              <a:gd name="T3" fmla="*/ 179388 h 21600"/>
              <a:gd name="T4" fmla="*/ 756047 w 21600"/>
              <a:gd name="T5" fmla="*/ 358775 h 21600"/>
              <a:gd name="T6" fmla="*/ 1008062 w 21600"/>
              <a:gd name="T7" fmla="*/ 179388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76B5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/>
            <a:r>
              <a:rPr lang="ru-RU" altLang="ru-RU">
                <a:latin typeface="Tahoma" pitchFamily="34" charset="0"/>
              </a:rPr>
              <a:t>1</a:t>
            </a:r>
          </a:p>
        </p:txBody>
      </p:sp>
      <p:sp>
        <p:nvSpPr>
          <p:cNvPr id="26639" name="AutoShape 15"/>
          <p:cNvSpPr>
            <a:spLocks noChangeArrowheads="1"/>
          </p:cNvSpPr>
          <p:nvPr/>
        </p:nvSpPr>
        <p:spPr bwMode="auto">
          <a:xfrm rot="-1728647">
            <a:off x="4787900" y="3503613"/>
            <a:ext cx="2089150" cy="355600"/>
          </a:xfrm>
          <a:prstGeom prst="rightArrow">
            <a:avLst>
              <a:gd name="adj1" fmla="val 50000"/>
              <a:gd name="adj2" fmla="val 146875"/>
            </a:avLst>
          </a:prstGeom>
          <a:solidFill>
            <a:srgbClr val="76B5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/>
            <a:r>
              <a:rPr lang="ru-RU" altLang="ru-RU">
                <a:latin typeface="Tahoma" pitchFamily="34" charset="0"/>
              </a:rPr>
              <a:t>2</a:t>
            </a:r>
          </a:p>
        </p:txBody>
      </p:sp>
      <p:sp>
        <p:nvSpPr>
          <p:cNvPr id="26649" name="AutoShape 25"/>
          <p:cNvSpPr>
            <a:spLocks noChangeArrowheads="1"/>
          </p:cNvSpPr>
          <p:nvPr/>
        </p:nvSpPr>
        <p:spPr bwMode="auto">
          <a:xfrm rot="1089264">
            <a:off x="6948488" y="3860800"/>
            <a:ext cx="287337" cy="755650"/>
          </a:xfrm>
          <a:prstGeom prst="downArrow">
            <a:avLst>
              <a:gd name="adj1" fmla="val 50000"/>
              <a:gd name="adj2" fmla="val 65746"/>
            </a:avLst>
          </a:prstGeom>
          <a:solidFill>
            <a:srgbClr val="76B5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/>
            <a:r>
              <a:rPr lang="ru-RU" altLang="ru-RU">
                <a:latin typeface="Tahoma" pitchFamily="34" charset="0"/>
              </a:rPr>
              <a:t>3</a:t>
            </a:r>
          </a:p>
        </p:txBody>
      </p:sp>
      <p:sp>
        <p:nvSpPr>
          <p:cNvPr id="5129" name="Text Box 31"/>
          <p:cNvSpPr txBox="1">
            <a:spLocks noChangeArrowheads="1"/>
          </p:cNvSpPr>
          <p:nvPr/>
        </p:nvSpPr>
        <p:spPr bwMode="auto">
          <a:xfrm>
            <a:off x="2051050" y="188913"/>
            <a:ext cx="424186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ru-RU" altLang="ru-RU" sz="2000" dirty="0">
                <a:solidFill>
                  <a:srgbClr val="311F59"/>
                </a:solidFill>
                <a:latin typeface="Blogger Sans Medium" panose="02000506030000020004" pitchFamily="2" charset="-52"/>
              </a:rPr>
              <a:t>Первый этап – измельчение отходов</a:t>
            </a:r>
          </a:p>
        </p:txBody>
      </p:sp>
      <p:pic>
        <p:nvPicPr>
          <p:cNvPr id="5130" name="Picture 32" descr="87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42988" cy="87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6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26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1000"/>
                                        <p:tgtEl>
                                          <p:spTgt spid="26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1000"/>
                                        <p:tgtEl>
                                          <p:spTgt spid="26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34" grpId="0"/>
      <p:bldP spid="26638" grpId="0" animBg="1"/>
      <p:bldP spid="26639" grpId="0" animBg="1"/>
      <p:bldP spid="2664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9" name="Rectangle 1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altLang="ru-RU" smtClean="0"/>
              <a:t> </a:t>
            </a:r>
          </a:p>
        </p:txBody>
      </p:sp>
      <p:pic>
        <p:nvPicPr>
          <p:cNvPr id="6147" name="Picture 4" descr="IMG_727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1" b="827"/>
          <a:stretch>
            <a:fillRect/>
          </a:stretch>
        </p:blipFill>
        <p:spPr bwMode="auto">
          <a:xfrm>
            <a:off x="971550" y="765175"/>
            <a:ext cx="7200900" cy="527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9819" name="Group 123"/>
          <p:cNvGrpSpPr>
            <a:grpSpLocks/>
          </p:cNvGrpSpPr>
          <p:nvPr/>
        </p:nvGrpSpPr>
        <p:grpSpPr bwMode="auto">
          <a:xfrm>
            <a:off x="5940425" y="2997200"/>
            <a:ext cx="865188" cy="863600"/>
            <a:chOff x="3742" y="1888"/>
            <a:chExt cx="545" cy="544"/>
          </a:xfrm>
        </p:grpSpPr>
        <p:sp>
          <p:nvSpPr>
            <p:cNvPr id="6154" name="AutoShape 103"/>
            <p:cNvSpPr>
              <a:spLocks noChangeArrowheads="1"/>
            </p:cNvSpPr>
            <p:nvPr/>
          </p:nvSpPr>
          <p:spPr bwMode="auto">
            <a:xfrm rot="-5003420">
              <a:off x="3743" y="1887"/>
              <a:ext cx="544" cy="545"/>
            </a:xfrm>
            <a:custGeom>
              <a:avLst/>
              <a:gdLst>
                <a:gd name="T0" fmla="*/ 272 w 21600"/>
                <a:gd name="T1" fmla="*/ 0 h 21600"/>
                <a:gd name="T2" fmla="*/ 68 w 21600"/>
                <a:gd name="T3" fmla="*/ 273 h 21600"/>
                <a:gd name="T4" fmla="*/ 272 w 21600"/>
                <a:gd name="T5" fmla="*/ 136 h 21600"/>
                <a:gd name="T6" fmla="*/ 612 w 21600"/>
                <a:gd name="T7" fmla="*/ 273 h 21600"/>
                <a:gd name="T8" fmla="*/ 476 w 21600"/>
                <a:gd name="T9" fmla="*/ 409 h 21600"/>
                <a:gd name="T10" fmla="*/ 340 w 21600"/>
                <a:gd name="T11" fmla="*/ 273 h 21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3176 w 21600"/>
                <a:gd name="T19" fmla="*/ 3171 h 21600"/>
                <a:gd name="T20" fmla="*/ 18424 w 21600"/>
                <a:gd name="T21" fmla="*/ 18429 h 216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600" h="21600">
                  <a:moveTo>
                    <a:pt x="16200" y="10800"/>
                  </a:moveTo>
                  <a:cubicBezTo>
                    <a:pt x="16200" y="7817"/>
                    <a:pt x="13782" y="5400"/>
                    <a:pt x="10800" y="5400"/>
                  </a:cubicBezTo>
                  <a:cubicBezTo>
                    <a:pt x="7817" y="5400"/>
                    <a:pt x="5400" y="7817"/>
                    <a:pt x="5400" y="10800"/>
                  </a:cubicBezTo>
                  <a:lnTo>
                    <a:pt x="0" y="10800"/>
                  </a:lnTo>
                  <a:cubicBezTo>
                    <a:pt x="0" y="4835"/>
                    <a:pt x="4835" y="0"/>
                    <a:pt x="10800" y="0"/>
                  </a:cubicBezTo>
                  <a:cubicBezTo>
                    <a:pt x="16764" y="0"/>
                    <a:pt x="21599" y="4835"/>
                    <a:pt x="21600" y="10799"/>
                  </a:cubicBezTo>
                  <a:lnTo>
                    <a:pt x="21600" y="10800"/>
                  </a:lnTo>
                  <a:lnTo>
                    <a:pt x="24300" y="10800"/>
                  </a:lnTo>
                  <a:lnTo>
                    <a:pt x="18900" y="16200"/>
                  </a:lnTo>
                  <a:lnTo>
                    <a:pt x="13500" y="10800"/>
                  </a:lnTo>
                  <a:lnTo>
                    <a:pt x="16200" y="10800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55" name="AutoShape 106"/>
            <p:cNvSpPr>
              <a:spLocks noChangeArrowheads="1"/>
            </p:cNvSpPr>
            <p:nvPr/>
          </p:nvSpPr>
          <p:spPr bwMode="auto">
            <a:xfrm rot="5796580">
              <a:off x="3743" y="1887"/>
              <a:ext cx="544" cy="545"/>
            </a:xfrm>
            <a:custGeom>
              <a:avLst/>
              <a:gdLst>
                <a:gd name="T0" fmla="*/ 272 w 21600"/>
                <a:gd name="T1" fmla="*/ 0 h 21600"/>
                <a:gd name="T2" fmla="*/ 68 w 21600"/>
                <a:gd name="T3" fmla="*/ 273 h 21600"/>
                <a:gd name="T4" fmla="*/ 272 w 21600"/>
                <a:gd name="T5" fmla="*/ 136 h 21600"/>
                <a:gd name="T6" fmla="*/ 612 w 21600"/>
                <a:gd name="T7" fmla="*/ 273 h 21600"/>
                <a:gd name="T8" fmla="*/ 476 w 21600"/>
                <a:gd name="T9" fmla="*/ 409 h 21600"/>
                <a:gd name="T10" fmla="*/ 340 w 21600"/>
                <a:gd name="T11" fmla="*/ 273 h 21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3176 w 21600"/>
                <a:gd name="T19" fmla="*/ 3171 h 21600"/>
                <a:gd name="T20" fmla="*/ 18424 w 21600"/>
                <a:gd name="T21" fmla="*/ 18429 h 216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600" h="21600">
                  <a:moveTo>
                    <a:pt x="16200" y="10800"/>
                  </a:moveTo>
                  <a:cubicBezTo>
                    <a:pt x="16200" y="7817"/>
                    <a:pt x="13782" y="5400"/>
                    <a:pt x="10800" y="5400"/>
                  </a:cubicBezTo>
                  <a:cubicBezTo>
                    <a:pt x="7817" y="5400"/>
                    <a:pt x="5400" y="7817"/>
                    <a:pt x="5400" y="10800"/>
                  </a:cubicBezTo>
                  <a:lnTo>
                    <a:pt x="0" y="10800"/>
                  </a:lnTo>
                  <a:cubicBezTo>
                    <a:pt x="0" y="4835"/>
                    <a:pt x="4835" y="0"/>
                    <a:pt x="10800" y="0"/>
                  </a:cubicBezTo>
                  <a:cubicBezTo>
                    <a:pt x="16764" y="0"/>
                    <a:pt x="21599" y="4835"/>
                    <a:pt x="21600" y="10799"/>
                  </a:cubicBezTo>
                  <a:lnTo>
                    <a:pt x="21600" y="10800"/>
                  </a:lnTo>
                  <a:lnTo>
                    <a:pt x="24300" y="10800"/>
                  </a:lnTo>
                  <a:lnTo>
                    <a:pt x="18900" y="16200"/>
                  </a:lnTo>
                  <a:lnTo>
                    <a:pt x="13500" y="10800"/>
                  </a:lnTo>
                  <a:lnTo>
                    <a:pt x="16200" y="10800"/>
                  </a:lnTo>
                  <a:close/>
                </a:path>
              </a:pathLst>
            </a:custGeom>
            <a:solidFill>
              <a:srgbClr val="76B5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6149" name="Text Box 115"/>
          <p:cNvSpPr txBox="1">
            <a:spLocks noChangeArrowheads="1"/>
          </p:cNvSpPr>
          <p:nvPr/>
        </p:nvSpPr>
        <p:spPr bwMode="auto">
          <a:xfrm>
            <a:off x="2103438" y="276225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endParaRPr lang="ru-RU" altLang="ru-RU">
              <a:latin typeface="Tahoma" pitchFamily="34" charset="0"/>
            </a:endParaRPr>
          </a:p>
        </p:txBody>
      </p:sp>
      <p:sp>
        <p:nvSpPr>
          <p:cNvPr id="29812" name="Text Box 116"/>
          <p:cNvSpPr txBox="1">
            <a:spLocks noChangeArrowheads="1"/>
          </p:cNvSpPr>
          <p:nvPr/>
        </p:nvSpPr>
        <p:spPr bwMode="auto">
          <a:xfrm>
            <a:off x="1403350" y="239649"/>
            <a:ext cx="668003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altLang="ru-RU" sz="2000" dirty="0">
                <a:solidFill>
                  <a:srgbClr val="311F59"/>
                </a:solidFill>
                <a:latin typeface="Blogger Sans Medium" panose="02000506030000020004" pitchFamily="2" charset="-52"/>
              </a:rPr>
              <a:t>Второй этап – смешивание с растительным наполнителем</a:t>
            </a:r>
          </a:p>
          <a:p>
            <a:pPr>
              <a:defRPr/>
            </a:pPr>
            <a:r>
              <a:rPr lang="ru-RU" altLang="ru-RU" sz="2000" dirty="0">
                <a:solidFill>
                  <a:srgbClr val="3B939B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                      </a:t>
            </a:r>
          </a:p>
        </p:txBody>
      </p:sp>
      <p:sp>
        <p:nvSpPr>
          <p:cNvPr id="29813" name="AutoShape 117"/>
          <p:cNvSpPr>
            <a:spLocks noChangeArrowheads="1"/>
          </p:cNvSpPr>
          <p:nvPr/>
        </p:nvSpPr>
        <p:spPr bwMode="auto">
          <a:xfrm rot="-3510677">
            <a:off x="4886325" y="4267200"/>
            <a:ext cx="1192213" cy="379413"/>
          </a:xfrm>
          <a:custGeom>
            <a:avLst/>
            <a:gdLst>
              <a:gd name="T0" fmla="*/ 894160 w 21600"/>
              <a:gd name="T1" fmla="*/ 0 h 21600"/>
              <a:gd name="T2" fmla="*/ 0 w 21600"/>
              <a:gd name="T3" fmla="*/ 189707 h 21600"/>
              <a:gd name="T4" fmla="*/ 894160 w 21600"/>
              <a:gd name="T5" fmla="*/ 379413 h 21600"/>
              <a:gd name="T6" fmla="*/ 1192213 w 21600"/>
              <a:gd name="T7" fmla="*/ 18970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76B5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9817" name="Text Box 121"/>
          <p:cNvSpPr txBox="1">
            <a:spLocks noChangeArrowheads="1"/>
          </p:cNvSpPr>
          <p:nvPr/>
        </p:nvSpPr>
        <p:spPr bwMode="auto">
          <a:xfrm>
            <a:off x="971550" y="6138656"/>
            <a:ext cx="594746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ru-RU" altLang="ru-RU" dirty="0" smtClean="0">
                <a:latin typeface="Blogger Sans Medium" panose="02000506030000020004" pitchFamily="2" charset="-52"/>
              </a:rPr>
              <a:t>1 – Перемешивание фарша и растительного наполнителя</a:t>
            </a:r>
          </a:p>
          <a:p>
            <a:pPr eaLnBrk="1" hangingPunct="1"/>
            <a:r>
              <a:rPr lang="ru-RU" altLang="ru-RU" dirty="0" smtClean="0">
                <a:latin typeface="Blogger Sans Medium" panose="02000506030000020004" pitchFamily="2" charset="-52"/>
              </a:rPr>
              <a:t>2 - Подача </a:t>
            </a:r>
            <a:r>
              <a:rPr lang="ru-RU" altLang="ru-RU" dirty="0">
                <a:latin typeface="Blogger Sans Medium" panose="02000506030000020004" pitchFamily="2" charset="-52"/>
              </a:rPr>
              <a:t>смеси в экструдерный блок</a:t>
            </a:r>
          </a:p>
        </p:txBody>
      </p:sp>
      <p:pic>
        <p:nvPicPr>
          <p:cNvPr id="6153" name="Picture 122" descr="87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42988" cy="87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6" dur="3700" fill="hold"/>
                                        <p:tgtEl>
                                          <p:spTgt spid="298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22" presetClass="entr" presetSubtype="4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1000"/>
                                        <p:tgtEl>
                                          <p:spTgt spid="298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000"/>
                                        <p:tgtEl>
                                          <p:spTgt spid="298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813" grpId="0" animBg="1"/>
      <p:bldP spid="298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4" descr="Копия Фото линии на печать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75" b="8147"/>
          <a:stretch>
            <a:fillRect/>
          </a:stretch>
        </p:blipFill>
        <p:spPr bwMode="auto">
          <a:xfrm>
            <a:off x="971550" y="765175"/>
            <a:ext cx="7056438" cy="538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493" name="AutoShape 5"/>
          <p:cNvSpPr>
            <a:spLocks noChangeArrowheads="1"/>
          </p:cNvSpPr>
          <p:nvPr/>
        </p:nvSpPr>
        <p:spPr bwMode="auto">
          <a:xfrm rot="-3359722">
            <a:off x="1847851" y="2662237"/>
            <a:ext cx="2906712" cy="360363"/>
          </a:xfrm>
          <a:custGeom>
            <a:avLst/>
            <a:gdLst>
              <a:gd name="T0" fmla="*/ 2180034 w 21600"/>
              <a:gd name="T1" fmla="*/ 0 h 21600"/>
              <a:gd name="T2" fmla="*/ 0 w 21600"/>
              <a:gd name="T3" fmla="*/ 180182 h 21600"/>
              <a:gd name="T4" fmla="*/ 2180034 w 21600"/>
              <a:gd name="T5" fmla="*/ 360363 h 21600"/>
              <a:gd name="T6" fmla="*/ 2906712 w 21600"/>
              <a:gd name="T7" fmla="*/ 180182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76B5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/>
            <a:endParaRPr lang="ru-RU" altLang="ru-RU" dirty="0">
              <a:latin typeface="Tahoma" pitchFamily="34" charset="0"/>
            </a:endParaRPr>
          </a:p>
        </p:txBody>
      </p:sp>
      <p:sp>
        <p:nvSpPr>
          <p:cNvPr id="63497" name="AutoShape 9"/>
          <p:cNvSpPr>
            <a:spLocks noChangeArrowheads="1"/>
          </p:cNvSpPr>
          <p:nvPr/>
        </p:nvSpPr>
        <p:spPr bwMode="auto">
          <a:xfrm rot="4030399">
            <a:off x="4158456" y="1424782"/>
            <a:ext cx="1081087" cy="317500"/>
          </a:xfrm>
          <a:custGeom>
            <a:avLst/>
            <a:gdLst>
              <a:gd name="T0" fmla="*/ 810815 w 21600"/>
              <a:gd name="T1" fmla="*/ 0 h 21600"/>
              <a:gd name="T2" fmla="*/ 0 w 21600"/>
              <a:gd name="T3" fmla="*/ 158750 h 21600"/>
              <a:gd name="T4" fmla="*/ 810815 w 21600"/>
              <a:gd name="T5" fmla="*/ 317500 h 21600"/>
              <a:gd name="T6" fmla="*/ 1081087 w 21600"/>
              <a:gd name="T7" fmla="*/ 15875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76B5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/>
            <a:endParaRPr lang="ru-RU" altLang="ru-RU" dirty="0">
              <a:latin typeface="Tahoma" pitchFamily="34" charset="0"/>
            </a:endParaRPr>
          </a:p>
        </p:txBody>
      </p:sp>
      <p:sp>
        <p:nvSpPr>
          <p:cNvPr id="63498" name="AutoShape 10"/>
          <p:cNvSpPr>
            <a:spLocks noChangeArrowheads="1"/>
          </p:cNvSpPr>
          <p:nvPr/>
        </p:nvSpPr>
        <p:spPr bwMode="auto">
          <a:xfrm rot="16074131" flipH="1">
            <a:off x="2399325" y="4995985"/>
            <a:ext cx="752154" cy="866775"/>
          </a:xfrm>
          <a:custGeom>
            <a:avLst/>
            <a:gdLst>
              <a:gd name="T0" fmla="*/ 604760 w 21600"/>
              <a:gd name="T1" fmla="*/ 0 h 21600"/>
              <a:gd name="T2" fmla="*/ 604760 w 21600"/>
              <a:gd name="T3" fmla="*/ 487882 h 21600"/>
              <a:gd name="T4" fmla="*/ 129420 w 21600"/>
              <a:gd name="T5" fmla="*/ 866775 h 21600"/>
              <a:gd name="T6" fmla="*/ 863600 w 21600"/>
              <a:gd name="T7" fmla="*/ 243941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2912 h 21600"/>
              <a:gd name="T14" fmla="*/ 18227 w 21600"/>
              <a:gd name="T15" fmla="*/ 924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lnTo>
                  <a:pt x="21600" y="6079"/>
                </a:lnTo>
                <a:close/>
              </a:path>
            </a:pathLst>
          </a:custGeom>
          <a:solidFill>
            <a:srgbClr val="76B5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/>
            <a:endParaRPr lang="ru-RU" altLang="ru-RU" dirty="0">
              <a:latin typeface="Blogger Sans Medium" panose="02000506030000020004" pitchFamily="2" charset="-52"/>
            </a:endParaRPr>
          </a:p>
        </p:txBody>
      </p:sp>
      <p:sp>
        <p:nvSpPr>
          <p:cNvPr id="63500" name="AutoShape 12"/>
          <p:cNvSpPr>
            <a:spLocks noChangeArrowheads="1"/>
          </p:cNvSpPr>
          <p:nvPr/>
        </p:nvSpPr>
        <p:spPr bwMode="auto">
          <a:xfrm rot="246734">
            <a:off x="2771775" y="5734050"/>
            <a:ext cx="2736850" cy="366713"/>
          </a:xfrm>
          <a:custGeom>
            <a:avLst/>
            <a:gdLst>
              <a:gd name="T0" fmla="*/ 2052638 w 21600"/>
              <a:gd name="T1" fmla="*/ 0 h 21600"/>
              <a:gd name="T2" fmla="*/ 0 w 21600"/>
              <a:gd name="T3" fmla="*/ 183356 h 21600"/>
              <a:gd name="T4" fmla="*/ 2052638 w 21600"/>
              <a:gd name="T5" fmla="*/ 366713 h 21600"/>
              <a:gd name="T6" fmla="*/ 2736850 w 21600"/>
              <a:gd name="T7" fmla="*/ 183356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76B5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/>
            <a:r>
              <a:rPr lang="ru-RU" altLang="ru-RU" dirty="0">
                <a:latin typeface="Blogger Sans Medium" panose="02000506030000020004" pitchFamily="2" charset="-52"/>
              </a:rPr>
              <a:t>2</a:t>
            </a:r>
          </a:p>
        </p:txBody>
      </p:sp>
      <p:sp>
        <p:nvSpPr>
          <p:cNvPr id="63502" name="Text Box 14"/>
          <p:cNvSpPr txBox="1">
            <a:spLocks noChangeArrowheads="1"/>
          </p:cNvSpPr>
          <p:nvPr/>
        </p:nvSpPr>
        <p:spPr bwMode="auto">
          <a:xfrm>
            <a:off x="3563938" y="4868863"/>
            <a:ext cx="304892" cy="369332"/>
          </a:xfrm>
          <a:prstGeom prst="rect">
            <a:avLst/>
          </a:prstGeom>
          <a:solidFill>
            <a:srgbClr val="76B5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ru-RU" altLang="ru-RU" dirty="0">
                <a:latin typeface="Blogger Sans Medium" panose="02000506030000020004" pitchFamily="2" charset="-52"/>
              </a:rPr>
              <a:t>1</a:t>
            </a:r>
          </a:p>
        </p:txBody>
      </p:sp>
      <p:sp>
        <p:nvSpPr>
          <p:cNvPr id="63505" name="Text Box 17"/>
          <p:cNvSpPr txBox="1">
            <a:spLocks noChangeArrowheads="1"/>
          </p:cNvSpPr>
          <p:nvPr/>
        </p:nvSpPr>
        <p:spPr bwMode="auto">
          <a:xfrm>
            <a:off x="971550" y="6163754"/>
            <a:ext cx="705643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altLang="ru-RU" dirty="0">
                <a:effectLst>
                  <a:outerShdw blurRad="38100" dist="38100" dir="2700000" algn="tl">
                    <a:srgbClr val="000000"/>
                  </a:outerShdw>
                </a:effectLst>
                <a:latin typeface="Blogger Sans Medium" panose="02000506030000020004" pitchFamily="2" charset="-52"/>
              </a:rPr>
              <a:t>1</a:t>
            </a:r>
            <a:r>
              <a:rPr lang="ru-RU" altLang="ru-RU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Blogger Sans Medium" panose="02000506030000020004" pitchFamily="2" charset="-52"/>
              </a:rPr>
              <a:t> </a:t>
            </a:r>
            <a:r>
              <a:rPr lang="ru-RU" altLang="ru-RU" dirty="0">
                <a:effectLst>
                  <a:outerShdw blurRad="38100" dist="38100" dir="2700000" algn="tl">
                    <a:srgbClr val="000000"/>
                  </a:outerShdw>
                </a:effectLst>
                <a:latin typeface="Blogger Sans Medium" panose="02000506030000020004" pitchFamily="2" charset="-52"/>
              </a:rPr>
              <a:t>– </a:t>
            </a:r>
            <a:r>
              <a:rPr lang="ru-RU" altLang="ru-RU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Blogger Sans Medium" panose="02000506030000020004" pitchFamily="2" charset="-52"/>
              </a:rPr>
              <a:t>Экструдирование смеси (20...30 секунд)</a:t>
            </a:r>
          </a:p>
          <a:p>
            <a:pPr>
              <a:defRPr/>
            </a:pPr>
            <a:r>
              <a:rPr lang="ru-RU" altLang="ru-RU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Blogger Sans Medium" panose="02000506030000020004" pitchFamily="2" charset="-52"/>
              </a:rPr>
              <a:t>2 - </a:t>
            </a:r>
            <a:r>
              <a:rPr lang="ru-RU" altLang="ru-RU" dirty="0">
                <a:effectLst>
                  <a:outerShdw blurRad="38100" dist="38100" dir="2700000" algn="tl">
                    <a:srgbClr val="000000"/>
                  </a:outerShdw>
                </a:effectLst>
                <a:latin typeface="Blogger Sans Medium" panose="02000506030000020004" pitchFamily="2" charset="-52"/>
              </a:rPr>
              <a:t>Готовый продукт поступает в систему охлаждения и затаривания </a:t>
            </a:r>
          </a:p>
        </p:txBody>
      </p:sp>
      <p:sp>
        <p:nvSpPr>
          <p:cNvPr id="7179" name="Text Box 21"/>
          <p:cNvSpPr txBox="1">
            <a:spLocks noChangeArrowheads="1"/>
          </p:cNvSpPr>
          <p:nvPr/>
        </p:nvSpPr>
        <p:spPr bwMode="auto">
          <a:xfrm>
            <a:off x="2518754" y="188913"/>
            <a:ext cx="436048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ru-RU" altLang="ru-RU" sz="2000" dirty="0">
                <a:solidFill>
                  <a:srgbClr val="311F59"/>
                </a:solidFill>
                <a:latin typeface="Blogger Sans Medium" panose="02000506030000020004" pitchFamily="2" charset="-52"/>
              </a:rPr>
              <a:t>Третий этап – экструдирование смеси</a:t>
            </a:r>
          </a:p>
        </p:txBody>
      </p:sp>
      <p:pic>
        <p:nvPicPr>
          <p:cNvPr id="7180" name="Picture 22" descr="87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42988" cy="87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63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424 0.12723 L 0.0441 -0.0872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634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417" y="-10733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22" presetClass="exit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" dur="1000"/>
                                        <p:tgtEl>
                                          <p:spTgt spid="634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3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63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9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3.12052E-6 L 0.03333 0.10108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634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67" y="50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xit" presetSubtype="1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0" dur="100"/>
                                        <p:tgtEl>
                                          <p:spTgt spid="634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63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2100"/>
                            </p:stCondLst>
                            <p:childTnLst>
                              <p:par>
                                <p:cTn id="2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1000"/>
                                        <p:tgtEl>
                                          <p:spTgt spid="63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424 0.12723 L 0.0441 -0.0872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634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417" y="-10733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63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63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1" fill="hold" grpId="3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700"/>
                                        <p:tgtEl>
                                          <p:spTgt spid="63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4100"/>
                            </p:stCondLst>
                            <p:childTnLst>
                              <p:par>
                                <p:cTn id="3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63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46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00"/>
                                        <p:tgtEl>
                                          <p:spTgt spid="63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7" grpId="0" animBg="1"/>
      <p:bldP spid="63497" grpId="1" animBg="1"/>
      <p:bldP spid="63497" grpId="2" animBg="1"/>
      <p:bldP spid="63497" grpId="3" animBg="1"/>
      <p:bldP spid="63498" grpId="0" animBg="1"/>
      <p:bldP spid="63500" grpId="0" animBg="1"/>
      <p:bldP spid="63502" grpId="0" animBg="1"/>
      <p:bldP spid="6350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4" descr="Фото линии на печать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58"/>
          <a:stretch>
            <a:fillRect/>
          </a:stretch>
        </p:blipFill>
        <p:spPr bwMode="auto">
          <a:xfrm>
            <a:off x="0" y="981075"/>
            <a:ext cx="3014663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5" descr="IMG_743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78"/>
          <a:stretch>
            <a:fillRect/>
          </a:stretch>
        </p:blipFill>
        <p:spPr bwMode="auto">
          <a:xfrm>
            <a:off x="3059113" y="981075"/>
            <a:ext cx="3005137" cy="4103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6" descr="IMG_741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877"/>
          <a:stretch>
            <a:fillRect/>
          </a:stretch>
        </p:blipFill>
        <p:spPr bwMode="auto">
          <a:xfrm>
            <a:off x="6119813" y="981075"/>
            <a:ext cx="3024187" cy="4103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27" name="AutoShape 7"/>
          <p:cNvSpPr>
            <a:spLocks noChangeArrowheads="1"/>
          </p:cNvSpPr>
          <p:nvPr/>
        </p:nvSpPr>
        <p:spPr bwMode="auto">
          <a:xfrm rot="-3762444">
            <a:off x="-186531" y="2877344"/>
            <a:ext cx="1081087" cy="288925"/>
          </a:xfrm>
          <a:custGeom>
            <a:avLst/>
            <a:gdLst>
              <a:gd name="T0" fmla="*/ 810815 w 21600"/>
              <a:gd name="T1" fmla="*/ 0 h 21600"/>
              <a:gd name="T2" fmla="*/ 0 w 21600"/>
              <a:gd name="T3" fmla="*/ 144463 h 21600"/>
              <a:gd name="T4" fmla="*/ 810815 w 21600"/>
              <a:gd name="T5" fmla="*/ 288925 h 21600"/>
              <a:gd name="T6" fmla="*/ 1081087 w 21600"/>
              <a:gd name="T7" fmla="*/ 144463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76B5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1928" name="AutoShape 8"/>
          <p:cNvSpPr>
            <a:spLocks noChangeArrowheads="1"/>
          </p:cNvSpPr>
          <p:nvPr/>
        </p:nvSpPr>
        <p:spPr bwMode="auto">
          <a:xfrm rot="4966340">
            <a:off x="1982787" y="1685926"/>
            <a:ext cx="574675" cy="584200"/>
          </a:xfrm>
          <a:prstGeom prst="curvedDownArrow">
            <a:avLst>
              <a:gd name="adj1" fmla="val 15333"/>
              <a:gd name="adj2" fmla="val 48231"/>
              <a:gd name="adj3" fmla="val 24393"/>
            </a:avLst>
          </a:prstGeom>
          <a:solidFill>
            <a:srgbClr val="76B5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81929" name="AutoShape 9"/>
          <p:cNvSpPr>
            <a:spLocks noChangeArrowheads="1"/>
          </p:cNvSpPr>
          <p:nvPr/>
        </p:nvSpPr>
        <p:spPr bwMode="auto">
          <a:xfrm rot="5400000" flipV="1">
            <a:off x="1473200" y="1979613"/>
            <a:ext cx="649287" cy="503238"/>
          </a:xfrm>
          <a:prstGeom prst="curvedDownArrow">
            <a:avLst>
              <a:gd name="adj1" fmla="val 19783"/>
              <a:gd name="adj2" fmla="val 62229"/>
              <a:gd name="adj3" fmla="val 23995"/>
            </a:avLst>
          </a:prstGeom>
          <a:solidFill>
            <a:srgbClr val="76B5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81930" name="AutoShape 10"/>
          <p:cNvSpPr>
            <a:spLocks noChangeArrowheads="1"/>
          </p:cNvSpPr>
          <p:nvPr/>
        </p:nvSpPr>
        <p:spPr bwMode="auto">
          <a:xfrm rot="4966340">
            <a:off x="2019300" y="2581276"/>
            <a:ext cx="574675" cy="368300"/>
          </a:xfrm>
          <a:prstGeom prst="curvedDownArrow">
            <a:avLst>
              <a:gd name="adj1" fmla="val 23925"/>
              <a:gd name="adj2" fmla="val 75258"/>
              <a:gd name="adj3" fmla="val 23995"/>
            </a:avLst>
          </a:prstGeom>
          <a:solidFill>
            <a:srgbClr val="76B5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81931" name="AutoShape 11"/>
          <p:cNvSpPr>
            <a:spLocks noChangeArrowheads="1"/>
          </p:cNvSpPr>
          <p:nvPr/>
        </p:nvSpPr>
        <p:spPr bwMode="auto">
          <a:xfrm rot="5400000" flipV="1">
            <a:off x="1690688" y="2852737"/>
            <a:ext cx="649288" cy="360363"/>
          </a:xfrm>
          <a:prstGeom prst="curvedDownArrow">
            <a:avLst>
              <a:gd name="adj1" fmla="val 27627"/>
              <a:gd name="adj2" fmla="val 86902"/>
              <a:gd name="adj3" fmla="val 23995"/>
            </a:avLst>
          </a:prstGeom>
          <a:solidFill>
            <a:srgbClr val="76B5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81932" name="AutoShape 12"/>
          <p:cNvSpPr>
            <a:spLocks noChangeArrowheads="1"/>
          </p:cNvSpPr>
          <p:nvPr/>
        </p:nvSpPr>
        <p:spPr bwMode="auto">
          <a:xfrm rot="4209146">
            <a:off x="3700463" y="2357438"/>
            <a:ext cx="1871662" cy="703262"/>
          </a:xfrm>
          <a:custGeom>
            <a:avLst/>
            <a:gdLst>
              <a:gd name="T0" fmla="*/ 1403747 w 21600"/>
              <a:gd name="T1" fmla="*/ 0 h 21600"/>
              <a:gd name="T2" fmla="*/ 0 w 21600"/>
              <a:gd name="T3" fmla="*/ 351631 h 21600"/>
              <a:gd name="T4" fmla="*/ 1403747 w 21600"/>
              <a:gd name="T5" fmla="*/ 703262 h 21600"/>
              <a:gd name="T6" fmla="*/ 1871662 w 21600"/>
              <a:gd name="T7" fmla="*/ 351631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76B5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03" name="Text Box 15"/>
          <p:cNvSpPr txBox="1">
            <a:spLocks noChangeArrowheads="1"/>
          </p:cNvSpPr>
          <p:nvPr/>
        </p:nvSpPr>
        <p:spPr bwMode="auto">
          <a:xfrm>
            <a:off x="1738706" y="238095"/>
            <a:ext cx="579517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ru-RU" altLang="ru-RU" dirty="0">
                <a:solidFill>
                  <a:srgbClr val="311F59"/>
                </a:solidFill>
                <a:latin typeface="Blogger Sans Medium" panose="02000506030000020004" pitchFamily="2" charset="-52"/>
              </a:rPr>
              <a:t>Четвертый этап – </a:t>
            </a:r>
            <a:r>
              <a:rPr lang="ru-RU" altLang="ru-RU" sz="2000" dirty="0">
                <a:solidFill>
                  <a:srgbClr val="311F59"/>
                </a:solidFill>
                <a:latin typeface="Blogger Sans Medium" panose="02000506030000020004" pitchFamily="2" charset="-52"/>
              </a:rPr>
              <a:t>охлаждение</a:t>
            </a:r>
            <a:r>
              <a:rPr lang="ru-RU" altLang="ru-RU" dirty="0">
                <a:solidFill>
                  <a:srgbClr val="311F59"/>
                </a:solidFill>
                <a:latin typeface="Blogger Sans Medium" panose="02000506030000020004" pitchFamily="2" charset="-52"/>
              </a:rPr>
              <a:t> и затаривание продукта</a:t>
            </a:r>
          </a:p>
        </p:txBody>
      </p:sp>
      <p:sp>
        <p:nvSpPr>
          <p:cNvPr id="81936" name="Text Box 16"/>
          <p:cNvSpPr txBox="1">
            <a:spLocks noChangeArrowheads="1"/>
          </p:cNvSpPr>
          <p:nvPr/>
        </p:nvSpPr>
        <p:spPr bwMode="auto">
          <a:xfrm>
            <a:off x="1965816" y="5661025"/>
            <a:ext cx="591745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altLang="ru-RU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Blogger Sans Medium" panose="02000506030000020004" pitchFamily="2" charset="-52"/>
              </a:rPr>
              <a:t>Затаривание </a:t>
            </a:r>
            <a:r>
              <a:rPr lang="ru-RU" altLang="ru-RU" sz="20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Blogger Sans Medium" panose="02000506030000020004" pitchFamily="2" charset="-52"/>
              </a:rPr>
              <a:t>продукции </a:t>
            </a:r>
            <a:r>
              <a:rPr lang="ru-RU" altLang="ru-RU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Blogger Sans Medium" panose="02000506030000020004" pitchFamily="2" charset="-52"/>
              </a:rPr>
              <a:t>в мешки или </a:t>
            </a:r>
            <a:r>
              <a:rPr lang="ru-RU" altLang="ru-RU" sz="20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Blogger Sans Medium" panose="02000506030000020004" pitchFamily="2" charset="-52"/>
              </a:rPr>
              <a:t>другую </a:t>
            </a:r>
            <a:r>
              <a:rPr lang="ru-RU" altLang="ru-RU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Blogger Sans Medium" panose="02000506030000020004" pitchFamily="2" charset="-52"/>
              </a:rPr>
              <a:t>тару. </a:t>
            </a:r>
          </a:p>
        </p:txBody>
      </p:sp>
      <p:pic>
        <p:nvPicPr>
          <p:cNvPr id="8205" name="Picture 17" descr="87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42988" cy="87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819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819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819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819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819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819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27" grpId="0" animBg="1"/>
      <p:bldP spid="81928" grpId="0" animBg="1"/>
      <p:bldP spid="81929" grpId="0" animBg="1"/>
      <p:bldP spid="81930" grpId="0" animBg="1"/>
      <p:bldP spid="81931" grpId="0" animBg="1"/>
      <p:bldP spid="8193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8" name="Text Box 10"/>
          <p:cNvSpPr txBox="1">
            <a:spLocks noChangeArrowheads="1"/>
          </p:cNvSpPr>
          <p:nvPr/>
        </p:nvSpPr>
        <p:spPr bwMode="auto">
          <a:xfrm>
            <a:off x="395288" y="1341438"/>
            <a:ext cx="8193087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ru-RU" altLang="ru-RU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Blogger Sans Medium" panose="02000506030000020004" pitchFamily="2" charset="-52"/>
              </a:rPr>
              <a:t>С 1999 года поставленные нами линии </a:t>
            </a:r>
            <a:r>
              <a:rPr lang="ru-RU" altLang="ru-RU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Blogger Sans Medium" panose="02000506030000020004" pitchFamily="2" charset="-52"/>
              </a:rPr>
              <a:t>эксплуатируются в различных регионах России. Более 10 линий функционируют на территории Белоруссии. </a:t>
            </a:r>
            <a:br>
              <a:rPr lang="ru-RU" altLang="ru-RU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Blogger Sans Medium" panose="02000506030000020004" pitchFamily="2" charset="-52"/>
              </a:rPr>
            </a:br>
            <a:r>
              <a:rPr lang="ru-RU" altLang="ru-RU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Blogger Sans Medium" panose="02000506030000020004" pitchFamily="2" charset="-52"/>
              </a:rPr>
              <a:t>Наши линии перерабатывают отходы в Сербии, Армении, Грузии, Казахстане, Молдавии, </a:t>
            </a:r>
            <a:r>
              <a:rPr lang="ru-RU" altLang="ru-RU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Blogger Sans Medium" panose="02000506030000020004" pitchFamily="2" charset="-52"/>
              </a:rPr>
              <a:t>Украине, Узбекистане. </a:t>
            </a:r>
            <a:endParaRPr lang="ru-RU" altLang="ru-RU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Blogger Sans Medium" panose="02000506030000020004" pitchFamily="2" charset="-52"/>
            </a:endParaRPr>
          </a:p>
        </p:txBody>
      </p:sp>
      <p:sp>
        <p:nvSpPr>
          <p:cNvPr id="83979" name="Rectangle 11"/>
          <p:cNvSpPr>
            <a:spLocks noChangeArrowheads="1"/>
          </p:cNvSpPr>
          <p:nvPr/>
        </p:nvSpPr>
        <p:spPr bwMode="auto">
          <a:xfrm>
            <a:off x="567531" y="4391025"/>
            <a:ext cx="7848600" cy="2166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endParaRPr lang="ru-RU" altLang="ru-RU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ctr">
              <a:defRPr/>
            </a:pPr>
            <a:r>
              <a:rPr lang="ru-RU" altLang="ru-RU" dirty="0">
                <a:effectLst>
                  <a:outerShdw blurRad="38100" dist="38100" dir="2700000" algn="tl">
                    <a:srgbClr val="000000"/>
                  </a:outerShdw>
                </a:effectLst>
                <a:latin typeface="Blogger Sans Medium" panose="02000506030000020004" pitchFamily="2" charset="-52"/>
              </a:rPr>
              <a:t>г. Челябинск, Ул. </a:t>
            </a:r>
            <a:r>
              <a:rPr lang="ru-RU" altLang="ru-RU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Blogger Sans Medium" panose="02000506030000020004" pitchFamily="2" charset="-52"/>
              </a:rPr>
              <a:t>Шаумяна 71-10</a:t>
            </a:r>
            <a:endParaRPr lang="ru-RU" altLang="ru-RU" dirty="0">
              <a:effectLst>
                <a:outerShdw blurRad="38100" dist="38100" dir="2700000" algn="tl">
                  <a:srgbClr val="000000"/>
                </a:outerShdw>
              </a:effectLst>
              <a:latin typeface="Blogger Sans Medium" panose="02000506030000020004" pitchFamily="2" charset="-52"/>
            </a:endParaRPr>
          </a:p>
          <a:p>
            <a:pPr algn="ctr">
              <a:defRPr/>
            </a:pPr>
            <a:r>
              <a:rPr lang="ru-RU" altLang="ru-RU" dirty="0">
                <a:effectLst>
                  <a:outerShdw blurRad="38100" dist="38100" dir="2700000" algn="tl">
                    <a:srgbClr val="000000"/>
                  </a:outerShdw>
                </a:effectLst>
                <a:latin typeface="Blogger Sans Medium" panose="02000506030000020004" pitchFamily="2" charset="-52"/>
              </a:rPr>
              <a:t>Тел:   +7(351)266-96-86</a:t>
            </a:r>
          </a:p>
          <a:p>
            <a:pPr algn="ctr">
              <a:defRPr/>
            </a:pPr>
            <a:r>
              <a:rPr lang="ru-RU" altLang="ru-RU" dirty="0">
                <a:effectLst>
                  <a:outerShdw blurRad="38100" dist="38100" dir="2700000" algn="tl">
                    <a:srgbClr val="000000"/>
                  </a:outerShdw>
                </a:effectLst>
                <a:latin typeface="Blogger Sans Medium" panose="02000506030000020004" pitchFamily="2" charset="-52"/>
              </a:rPr>
              <a:t>Факс: +7(351)266-96-82</a:t>
            </a:r>
            <a:endParaRPr lang="en-US" altLang="ru-RU" dirty="0">
              <a:effectLst>
                <a:outerShdw blurRad="38100" dist="38100" dir="2700000" algn="tl">
                  <a:srgbClr val="000000"/>
                </a:outerShdw>
              </a:effectLst>
              <a:latin typeface="Blogger Sans Medium" panose="02000506030000020004" pitchFamily="2" charset="-52"/>
            </a:endParaRPr>
          </a:p>
          <a:p>
            <a:pPr algn="ctr">
              <a:defRPr/>
            </a:pPr>
            <a:endParaRPr lang="ru-RU" altLang="ru-RU" dirty="0">
              <a:effectLst>
                <a:outerShdw blurRad="38100" dist="38100" dir="2700000" algn="tl">
                  <a:srgbClr val="000000"/>
                </a:outerShdw>
              </a:effectLst>
              <a:latin typeface="Blogger Sans Medium" panose="02000506030000020004" pitchFamily="2" charset="-52"/>
            </a:endParaRPr>
          </a:p>
          <a:p>
            <a:pPr algn="ctr">
              <a:defRPr/>
            </a:pPr>
            <a:r>
              <a:rPr lang="en-US" altLang="ru-RU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Blogger Sans Medium" panose="02000506030000020004" pitchFamily="2" charset="-52"/>
              </a:rPr>
              <a:t>E-mail: </a:t>
            </a:r>
            <a:r>
              <a:rPr lang="en-US" altLang="ru-RU" dirty="0">
                <a:effectLst>
                  <a:outerShdw blurRad="38100" dist="38100" dir="2700000" algn="tl">
                    <a:srgbClr val="000000"/>
                  </a:outerShdw>
                </a:effectLst>
                <a:latin typeface="Blogger Sans Medium" panose="02000506030000020004" pitchFamily="2" charset="-52"/>
              </a:rPr>
              <a:t>v</a:t>
            </a:r>
            <a:r>
              <a:rPr lang="en-US" altLang="ru-RU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Blogger Sans Medium" panose="02000506030000020004" pitchFamily="2" charset="-52"/>
              </a:rPr>
              <a:t>lplitman@mail.ru</a:t>
            </a:r>
            <a:endParaRPr lang="en-US" altLang="ru-RU" dirty="0">
              <a:effectLst>
                <a:outerShdw blurRad="38100" dist="38100" dir="2700000" algn="tl">
                  <a:srgbClr val="000000"/>
                </a:outerShdw>
              </a:effectLst>
              <a:latin typeface="Blogger Sans Medium" panose="02000506030000020004" pitchFamily="2" charset="-52"/>
            </a:endParaRPr>
          </a:p>
          <a:p>
            <a:pPr algn="ctr">
              <a:defRPr/>
            </a:pPr>
            <a:r>
              <a:rPr lang="en-US" altLang="ru-RU" sz="2400" u="sng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logger Sans Medium" panose="02000506030000020004" pitchFamily="2" charset="-52"/>
              </a:rPr>
              <a:t>www.ecorm.ru</a:t>
            </a:r>
            <a:endParaRPr lang="ru-RU" altLang="ru-RU" sz="2400" u="sng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Blogger Sans Medium" panose="02000506030000020004" pitchFamily="2" charset="-52"/>
            </a:endParaRPr>
          </a:p>
        </p:txBody>
      </p:sp>
      <p:sp>
        <p:nvSpPr>
          <p:cNvPr id="83981" name="Text Box 13"/>
          <p:cNvSpPr txBox="1">
            <a:spLocks noChangeArrowheads="1"/>
          </p:cNvSpPr>
          <p:nvPr/>
        </p:nvSpPr>
        <p:spPr bwMode="auto">
          <a:xfrm>
            <a:off x="3519586" y="3933825"/>
            <a:ext cx="1944489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altLang="ru-RU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Blogger Sans Medium" panose="02000506030000020004" pitchFamily="2" charset="-52"/>
              </a:rPr>
              <a:t>ООО «</a:t>
            </a:r>
            <a:r>
              <a:rPr lang="ru-RU" altLang="ru-RU" sz="24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Blogger Sans Medium" panose="02000506030000020004" pitchFamily="2" charset="-52"/>
              </a:rPr>
              <a:t>Экорм</a:t>
            </a:r>
            <a:r>
              <a:rPr lang="ru-RU" altLang="ru-RU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Blogger Sans Medium" panose="02000506030000020004" pitchFamily="2" charset="-52"/>
              </a:rPr>
              <a:t>»</a:t>
            </a:r>
          </a:p>
        </p:txBody>
      </p:sp>
      <p:pic>
        <p:nvPicPr>
          <p:cNvPr id="6" name="Picture 14" descr="87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31913" cy="1119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лобус">
  <a:themeElements>
    <a:clrScheme name="Глобус 3">
      <a:dk1>
        <a:srgbClr val="003B76"/>
      </a:dk1>
      <a:lt1>
        <a:srgbClr val="FFFFFF"/>
      </a:lt1>
      <a:dk2>
        <a:srgbClr val="0066CC"/>
      </a:dk2>
      <a:lt2>
        <a:srgbClr val="CCECFF"/>
      </a:lt2>
      <a:accent1>
        <a:srgbClr val="33CCCC"/>
      </a:accent1>
      <a:accent2>
        <a:srgbClr val="66CCFF"/>
      </a:accent2>
      <a:accent3>
        <a:srgbClr val="AAB8E2"/>
      </a:accent3>
      <a:accent4>
        <a:srgbClr val="DADADA"/>
      </a:accent4>
      <a:accent5>
        <a:srgbClr val="ADE2E2"/>
      </a:accent5>
      <a:accent6>
        <a:srgbClr val="5CB9E7"/>
      </a:accent6>
      <a:hlink>
        <a:srgbClr val="FFFFCC"/>
      </a:hlink>
      <a:folHlink>
        <a:srgbClr val="FFCC66"/>
      </a:folHlink>
    </a:clrScheme>
    <a:fontScheme name="Глобус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Глобус 1">
        <a:dk1>
          <a:srgbClr val="622100"/>
        </a:dk1>
        <a:lt1>
          <a:srgbClr val="FFFFFF"/>
        </a:lt1>
        <a:dk2>
          <a:srgbClr val="800000"/>
        </a:dk2>
        <a:lt2>
          <a:srgbClr val="FFFFCC"/>
        </a:lt2>
        <a:accent1>
          <a:srgbClr val="E42B00"/>
        </a:accent1>
        <a:accent2>
          <a:srgbClr val="996600"/>
        </a:accent2>
        <a:accent3>
          <a:srgbClr val="C0AAAA"/>
        </a:accent3>
        <a:accent4>
          <a:srgbClr val="DADADA"/>
        </a:accent4>
        <a:accent5>
          <a:srgbClr val="EFACAA"/>
        </a:accent5>
        <a:accent6>
          <a:srgbClr val="8A5C00"/>
        </a:accent6>
        <a:hlink>
          <a:srgbClr val="FADF6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лобус 2">
        <a:dk1>
          <a:srgbClr val="5F4545"/>
        </a:dk1>
        <a:lt1>
          <a:srgbClr val="FFFFFF"/>
        </a:lt1>
        <a:dk2>
          <a:srgbClr val="8F6969"/>
        </a:dk2>
        <a:lt2>
          <a:srgbClr val="FFFFCC"/>
        </a:lt2>
        <a:accent1>
          <a:srgbClr val="CC6600"/>
        </a:accent1>
        <a:accent2>
          <a:srgbClr val="924C0C"/>
        </a:accent2>
        <a:accent3>
          <a:srgbClr val="C6B9B9"/>
        </a:accent3>
        <a:accent4>
          <a:srgbClr val="DADADA"/>
        </a:accent4>
        <a:accent5>
          <a:srgbClr val="E2B8AA"/>
        </a:accent5>
        <a:accent6>
          <a:srgbClr val="84440A"/>
        </a:accent6>
        <a:hlink>
          <a:srgbClr val="CFD375"/>
        </a:hlink>
        <a:folHlink>
          <a:srgbClr val="98BB9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лобус 3">
        <a:dk1>
          <a:srgbClr val="003B76"/>
        </a:dk1>
        <a:lt1>
          <a:srgbClr val="FFFFFF"/>
        </a:lt1>
        <a:dk2>
          <a:srgbClr val="0066CC"/>
        </a:dk2>
        <a:lt2>
          <a:srgbClr val="CCECFF"/>
        </a:lt2>
        <a:accent1>
          <a:srgbClr val="33CCCC"/>
        </a:accent1>
        <a:accent2>
          <a:srgbClr val="66CCFF"/>
        </a:accent2>
        <a:accent3>
          <a:srgbClr val="AAB8E2"/>
        </a:accent3>
        <a:accent4>
          <a:srgbClr val="DADADA"/>
        </a:accent4>
        <a:accent5>
          <a:srgbClr val="ADE2E2"/>
        </a:accent5>
        <a:accent6>
          <a:srgbClr val="5CB9E7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лобус 4">
        <a:dk1>
          <a:srgbClr val="005856"/>
        </a:dk1>
        <a:lt1>
          <a:srgbClr val="FFFFFF"/>
        </a:lt1>
        <a:dk2>
          <a:srgbClr val="008080"/>
        </a:dk2>
        <a:lt2>
          <a:srgbClr val="FFFFCC"/>
        </a:lt2>
        <a:accent1>
          <a:srgbClr val="0099CC"/>
        </a:accent1>
        <a:accent2>
          <a:srgbClr val="00CCFF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B9E7"/>
        </a:accent6>
        <a:hlink>
          <a:srgbClr val="1ACE9F"/>
        </a:hlink>
        <a:folHlink>
          <a:srgbClr val="948CC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лобус 5">
        <a:dk1>
          <a:srgbClr val="3C5436"/>
        </a:dk1>
        <a:lt1>
          <a:srgbClr val="FFFFFF"/>
        </a:lt1>
        <a:dk2>
          <a:srgbClr val="5F8656"/>
        </a:dk2>
        <a:lt2>
          <a:srgbClr val="D6D8C0"/>
        </a:lt2>
        <a:accent1>
          <a:srgbClr val="61733D"/>
        </a:accent1>
        <a:accent2>
          <a:srgbClr val="324A39"/>
        </a:accent2>
        <a:accent3>
          <a:srgbClr val="B6C3B4"/>
        </a:accent3>
        <a:accent4>
          <a:srgbClr val="DADADA"/>
        </a:accent4>
        <a:accent5>
          <a:srgbClr val="B7BCAF"/>
        </a:accent5>
        <a:accent6>
          <a:srgbClr val="2C4233"/>
        </a:accent6>
        <a:hlink>
          <a:srgbClr val="73D588"/>
        </a:hlink>
        <a:folHlink>
          <a:srgbClr val="6F99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лобус 6">
        <a:dk1>
          <a:srgbClr val="5B7B65"/>
        </a:dk1>
        <a:lt1>
          <a:srgbClr val="FFFFFF"/>
        </a:lt1>
        <a:dk2>
          <a:srgbClr val="9ABE9D"/>
        </a:dk2>
        <a:lt2>
          <a:srgbClr val="336600"/>
        </a:lt2>
        <a:accent1>
          <a:srgbClr val="00CC66"/>
        </a:accent1>
        <a:accent2>
          <a:srgbClr val="4E7050"/>
        </a:accent2>
        <a:accent3>
          <a:srgbClr val="CADBCC"/>
        </a:accent3>
        <a:accent4>
          <a:srgbClr val="DADADA"/>
        </a:accent4>
        <a:accent5>
          <a:srgbClr val="AAE2B8"/>
        </a:accent5>
        <a:accent6>
          <a:srgbClr val="466548"/>
        </a:accent6>
        <a:hlink>
          <a:srgbClr val="FFFFCC"/>
        </a:hlink>
        <a:folHlink>
          <a:srgbClr val="9CE8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лобус 7">
        <a:dk1>
          <a:srgbClr val="4C4E44"/>
        </a:dk1>
        <a:lt1>
          <a:srgbClr val="FFFFFF"/>
        </a:lt1>
        <a:dk2>
          <a:srgbClr val="686B5D"/>
        </a:dk2>
        <a:lt2>
          <a:srgbClr val="D6D5C6"/>
        </a:lt2>
        <a:accent1>
          <a:srgbClr val="898D79"/>
        </a:accent1>
        <a:accent2>
          <a:srgbClr val="4D4F45"/>
        </a:accent2>
        <a:accent3>
          <a:srgbClr val="B9BAB6"/>
        </a:accent3>
        <a:accent4>
          <a:srgbClr val="DADADA"/>
        </a:accent4>
        <a:accent5>
          <a:srgbClr val="C4C5BE"/>
        </a:accent5>
        <a:accent6>
          <a:srgbClr val="45473E"/>
        </a:accent6>
        <a:hlink>
          <a:srgbClr val="58BE67"/>
        </a:hlink>
        <a:folHlink>
          <a:srgbClr val="C0C64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лобус 8">
        <a:dk1>
          <a:srgbClr val="000000"/>
        </a:dk1>
        <a:lt1>
          <a:srgbClr val="FFFFDD"/>
        </a:lt1>
        <a:dk2>
          <a:srgbClr val="000000"/>
        </a:dk2>
        <a:lt2>
          <a:srgbClr val="98977A"/>
        </a:lt2>
        <a:accent1>
          <a:srgbClr val="BDCDA7"/>
        </a:accent1>
        <a:accent2>
          <a:srgbClr val="A0D060"/>
        </a:accent2>
        <a:accent3>
          <a:srgbClr val="FFFFEB"/>
        </a:accent3>
        <a:accent4>
          <a:srgbClr val="000000"/>
        </a:accent4>
        <a:accent5>
          <a:srgbClr val="DBE3D0"/>
        </a:accent5>
        <a:accent6>
          <a:srgbClr val="91BC56"/>
        </a:accent6>
        <a:hlink>
          <a:srgbClr val="FADD4E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Globe</Template>
  <TotalTime>3299</TotalTime>
  <Words>202</Words>
  <Application>Microsoft Office PowerPoint</Application>
  <PresentationFormat>Экран (4:3)</PresentationFormat>
  <Paragraphs>44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Глобус</vt:lpstr>
      <vt:lpstr> «Экорм»</vt:lpstr>
      <vt:lpstr>Отходоы перерабатываются совместно с растительным наполнителем в качественную кормовую продукцию: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Bukich</dc:creator>
  <cp:lastModifiedBy>User Windows</cp:lastModifiedBy>
  <cp:revision>52</cp:revision>
  <dcterms:created xsi:type="dcterms:W3CDTF">2017-04-18T07:02:56Z</dcterms:created>
  <dcterms:modified xsi:type="dcterms:W3CDTF">2021-02-03T07:08:34Z</dcterms:modified>
</cp:coreProperties>
</file>